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20" r:id="rId2"/>
  </p:sldMasterIdLst>
  <p:sldIdLst>
    <p:sldId id="305" r:id="rId3"/>
    <p:sldId id="285" r:id="rId4"/>
    <p:sldId id="256" r:id="rId5"/>
    <p:sldId id="257" r:id="rId6"/>
    <p:sldId id="258" r:id="rId7"/>
    <p:sldId id="309" r:id="rId8"/>
    <p:sldId id="259" r:id="rId9"/>
    <p:sldId id="310" r:id="rId10"/>
    <p:sldId id="261" r:id="rId11"/>
    <p:sldId id="262" r:id="rId12"/>
    <p:sldId id="286" r:id="rId13"/>
    <p:sldId id="266" r:id="rId14"/>
    <p:sldId id="267" r:id="rId15"/>
    <p:sldId id="264" r:id="rId16"/>
    <p:sldId id="268" r:id="rId17"/>
    <p:sldId id="269" r:id="rId18"/>
    <p:sldId id="265" r:id="rId19"/>
    <p:sldId id="308" r:id="rId20"/>
    <p:sldId id="263" r:id="rId21"/>
    <p:sldId id="30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B3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2F8EA9-2173-4501-A2E3-8CE85BEA4186}" v="26" dt="2023-10-02T19:51:59.3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2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sther Seward" userId="f57cf48b-9ab7-4642-b5ed-efd39fec4684" providerId="ADAL" clId="{872F8EA9-2173-4501-A2E3-8CE85BEA4186}"/>
    <pc:docChg chg="undo custSel addSld delSld modSld sldOrd">
      <pc:chgData name="Esther Seward" userId="f57cf48b-9ab7-4642-b5ed-efd39fec4684" providerId="ADAL" clId="{872F8EA9-2173-4501-A2E3-8CE85BEA4186}" dt="2023-10-02T19:59:59.276" v="1485" actId="1076"/>
      <pc:docMkLst>
        <pc:docMk/>
      </pc:docMkLst>
      <pc:sldChg chg="addSp delSp modSp mod">
        <pc:chgData name="Esther Seward" userId="f57cf48b-9ab7-4642-b5ed-efd39fec4684" providerId="ADAL" clId="{872F8EA9-2173-4501-A2E3-8CE85BEA4186}" dt="2023-10-01T21:32:11.410" v="44" actId="255"/>
        <pc:sldMkLst>
          <pc:docMk/>
          <pc:sldMk cId="2039360025" sldId="256"/>
        </pc:sldMkLst>
        <pc:spChg chg="mod">
          <ac:chgData name="Esther Seward" userId="f57cf48b-9ab7-4642-b5ed-efd39fec4684" providerId="ADAL" clId="{872F8EA9-2173-4501-A2E3-8CE85BEA4186}" dt="2023-10-01T21:31:49.568" v="41" actId="2711"/>
          <ac:spMkLst>
            <pc:docMk/>
            <pc:sldMk cId="2039360025" sldId="256"/>
            <ac:spMk id="2" creationId="{C0F831D0-C7F8-35A2-5026-792084E02DD0}"/>
          </ac:spMkLst>
        </pc:spChg>
        <pc:spChg chg="mod">
          <ac:chgData name="Esther Seward" userId="f57cf48b-9ab7-4642-b5ed-efd39fec4684" providerId="ADAL" clId="{872F8EA9-2173-4501-A2E3-8CE85BEA4186}" dt="2023-10-01T21:32:11.410" v="44" actId="255"/>
          <ac:spMkLst>
            <pc:docMk/>
            <pc:sldMk cId="2039360025" sldId="256"/>
            <ac:spMk id="3" creationId="{0C230B3B-88AE-8050-C222-5B4EA27D7A53}"/>
          </ac:spMkLst>
        </pc:spChg>
        <pc:spChg chg="add del">
          <ac:chgData name="Esther Seward" userId="f57cf48b-9ab7-4642-b5ed-efd39fec4684" providerId="ADAL" clId="{872F8EA9-2173-4501-A2E3-8CE85BEA4186}" dt="2023-10-01T21:31:25.502" v="40" actId="478"/>
          <ac:spMkLst>
            <pc:docMk/>
            <pc:sldMk cId="2039360025" sldId="256"/>
            <ac:spMk id="22" creationId="{77E3683D-7FC0-A2ED-DD78-A21FBE3799B3}"/>
          </ac:spMkLst>
        </pc:spChg>
        <pc:picChg chg="add del">
          <ac:chgData name="Esther Seward" userId="f57cf48b-9ab7-4642-b5ed-efd39fec4684" providerId="ADAL" clId="{872F8EA9-2173-4501-A2E3-8CE85BEA4186}" dt="2023-10-01T21:31:24.126" v="39" actId="478"/>
          <ac:picMkLst>
            <pc:docMk/>
            <pc:sldMk cId="2039360025" sldId="256"/>
            <ac:picMk id="6" creationId="{9602E556-4827-CDFB-7807-2821B5DF38D6}"/>
          </ac:picMkLst>
        </pc:picChg>
      </pc:sldChg>
      <pc:sldChg chg="modSp mod">
        <pc:chgData name="Esther Seward" userId="f57cf48b-9ab7-4642-b5ed-efd39fec4684" providerId="ADAL" clId="{872F8EA9-2173-4501-A2E3-8CE85BEA4186}" dt="2023-10-02T19:54:07.993" v="1471" actId="20577"/>
        <pc:sldMkLst>
          <pc:docMk/>
          <pc:sldMk cId="4066314816" sldId="257"/>
        </pc:sldMkLst>
        <pc:spChg chg="mod">
          <ac:chgData name="Esther Seward" userId="f57cf48b-9ab7-4642-b5ed-efd39fec4684" providerId="ADAL" clId="{872F8EA9-2173-4501-A2E3-8CE85BEA4186}" dt="2023-10-02T19:54:07.993" v="1471" actId="20577"/>
          <ac:spMkLst>
            <pc:docMk/>
            <pc:sldMk cId="4066314816" sldId="257"/>
            <ac:spMk id="10" creationId="{18D93772-0BF8-7380-C4E0-FD3275BDB052}"/>
          </ac:spMkLst>
        </pc:spChg>
        <pc:picChg chg="mod">
          <ac:chgData name="Esther Seward" userId="f57cf48b-9ab7-4642-b5ed-efd39fec4684" providerId="ADAL" clId="{872F8EA9-2173-4501-A2E3-8CE85BEA4186}" dt="2023-10-01T21:38:32.943" v="93" actId="1076"/>
          <ac:picMkLst>
            <pc:docMk/>
            <pc:sldMk cId="4066314816" sldId="257"/>
            <ac:picMk id="6" creationId="{A7DCA6DE-2D78-A6E4-1B6B-D32CF6A8A615}"/>
          </ac:picMkLst>
        </pc:picChg>
      </pc:sldChg>
      <pc:sldChg chg="delSp modSp mod">
        <pc:chgData name="Esther Seward" userId="f57cf48b-9ab7-4642-b5ed-efd39fec4684" providerId="ADAL" clId="{872F8EA9-2173-4501-A2E3-8CE85BEA4186}" dt="2023-10-02T19:54:26.326" v="1473" actId="14100"/>
        <pc:sldMkLst>
          <pc:docMk/>
          <pc:sldMk cId="609919252" sldId="258"/>
        </pc:sldMkLst>
        <pc:spChg chg="mod">
          <ac:chgData name="Esther Seward" userId="f57cf48b-9ab7-4642-b5ed-efd39fec4684" providerId="ADAL" clId="{872F8EA9-2173-4501-A2E3-8CE85BEA4186}" dt="2023-10-02T19:54:26.326" v="1473" actId="14100"/>
          <ac:spMkLst>
            <pc:docMk/>
            <pc:sldMk cId="609919252" sldId="258"/>
            <ac:spMk id="2" creationId="{C30CFA72-80AB-F7A6-1192-69E3F9E1440C}"/>
          </ac:spMkLst>
        </pc:spChg>
        <pc:spChg chg="del mod">
          <ac:chgData name="Esther Seward" userId="f57cf48b-9ab7-4642-b5ed-efd39fec4684" providerId="ADAL" clId="{872F8EA9-2173-4501-A2E3-8CE85BEA4186}" dt="2023-10-02T18:57:06.475" v="752" actId="21"/>
          <ac:spMkLst>
            <pc:docMk/>
            <pc:sldMk cId="609919252" sldId="258"/>
            <ac:spMk id="3" creationId="{63D9E3DA-A3F2-F74C-CD16-F8CC7F3FF301}"/>
          </ac:spMkLst>
        </pc:spChg>
        <pc:spChg chg="mod">
          <ac:chgData name="Esther Seward" userId="f57cf48b-9ab7-4642-b5ed-efd39fec4684" providerId="ADAL" clId="{872F8EA9-2173-4501-A2E3-8CE85BEA4186}" dt="2023-10-01T21:38:47.060" v="95" actId="27636"/>
          <ac:spMkLst>
            <pc:docMk/>
            <pc:sldMk cId="609919252" sldId="258"/>
            <ac:spMk id="9" creationId="{28D6143E-CB23-4500-E992-EFED41788EE1}"/>
          </ac:spMkLst>
        </pc:spChg>
        <pc:spChg chg="del mod">
          <ac:chgData name="Esther Seward" userId="f57cf48b-9ab7-4642-b5ed-efd39fec4684" providerId="ADAL" clId="{872F8EA9-2173-4501-A2E3-8CE85BEA4186}" dt="2023-10-01T21:35:09.048" v="66" actId="478"/>
          <ac:spMkLst>
            <pc:docMk/>
            <pc:sldMk cId="609919252" sldId="258"/>
            <ac:spMk id="22" creationId="{8FF23D78-716C-1D34-DB64-3583BD870439}"/>
          </ac:spMkLst>
        </pc:spChg>
        <pc:picChg chg="mod">
          <ac:chgData name="Esther Seward" userId="f57cf48b-9ab7-4642-b5ed-efd39fec4684" providerId="ADAL" clId="{872F8EA9-2173-4501-A2E3-8CE85BEA4186}" dt="2023-10-01T21:36:45.763" v="81" actId="1076"/>
          <ac:picMkLst>
            <pc:docMk/>
            <pc:sldMk cId="609919252" sldId="258"/>
            <ac:picMk id="5" creationId="{02FA302D-279C-A17A-3B14-4098A2025A66}"/>
          </ac:picMkLst>
        </pc:picChg>
        <pc:picChg chg="mod">
          <ac:chgData name="Esther Seward" userId="f57cf48b-9ab7-4642-b5ed-efd39fec4684" providerId="ADAL" clId="{872F8EA9-2173-4501-A2E3-8CE85BEA4186}" dt="2023-10-01T21:34:56.615" v="63" actId="1076"/>
          <ac:picMkLst>
            <pc:docMk/>
            <pc:sldMk cId="609919252" sldId="258"/>
            <ac:picMk id="11" creationId="{C867BA24-7DD3-F8AC-98EA-F6C40A758E23}"/>
          </ac:picMkLst>
        </pc:picChg>
      </pc:sldChg>
      <pc:sldChg chg="modSp mod">
        <pc:chgData name="Esther Seward" userId="f57cf48b-9ab7-4642-b5ed-efd39fec4684" providerId="ADAL" clId="{872F8EA9-2173-4501-A2E3-8CE85BEA4186}" dt="2023-10-01T21:39:40.937" v="102" actId="255"/>
        <pc:sldMkLst>
          <pc:docMk/>
          <pc:sldMk cId="1249658986" sldId="259"/>
        </pc:sldMkLst>
        <pc:spChg chg="mod">
          <ac:chgData name="Esther Seward" userId="f57cf48b-9ab7-4642-b5ed-efd39fec4684" providerId="ADAL" clId="{872F8EA9-2173-4501-A2E3-8CE85BEA4186}" dt="2023-10-01T21:39:40.937" v="102" actId="255"/>
          <ac:spMkLst>
            <pc:docMk/>
            <pc:sldMk cId="1249658986" sldId="259"/>
            <ac:spMk id="4" creationId="{E3F317CE-F1F8-2792-E16C-4BA045342700}"/>
          </ac:spMkLst>
        </pc:spChg>
        <pc:picChg chg="mod">
          <ac:chgData name="Esther Seward" userId="f57cf48b-9ab7-4642-b5ed-efd39fec4684" providerId="ADAL" clId="{872F8EA9-2173-4501-A2E3-8CE85BEA4186}" dt="2023-10-01T21:39:22.367" v="100" actId="1076"/>
          <ac:picMkLst>
            <pc:docMk/>
            <pc:sldMk cId="1249658986" sldId="259"/>
            <ac:picMk id="8" creationId="{BCAD5125-8DBD-B554-84DB-244B425559E3}"/>
          </ac:picMkLst>
        </pc:picChg>
        <pc:picChg chg="mod">
          <ac:chgData name="Esther Seward" userId="f57cf48b-9ab7-4642-b5ed-efd39fec4684" providerId="ADAL" clId="{872F8EA9-2173-4501-A2E3-8CE85BEA4186}" dt="2023-10-01T21:39:27.665" v="101" actId="1076"/>
          <ac:picMkLst>
            <pc:docMk/>
            <pc:sldMk cId="1249658986" sldId="259"/>
            <ac:picMk id="10" creationId="{439DA3B9-BCD8-B637-23EF-98C5C67AAF45}"/>
          </ac:picMkLst>
        </pc:picChg>
      </pc:sldChg>
      <pc:sldChg chg="modSp mod">
        <pc:chgData name="Esther Seward" userId="f57cf48b-9ab7-4642-b5ed-efd39fec4684" providerId="ADAL" clId="{872F8EA9-2173-4501-A2E3-8CE85BEA4186}" dt="2023-10-01T21:40:53.240" v="111" actId="27636"/>
        <pc:sldMkLst>
          <pc:docMk/>
          <pc:sldMk cId="3456368189" sldId="261"/>
        </pc:sldMkLst>
        <pc:spChg chg="mod">
          <ac:chgData name="Esther Seward" userId="f57cf48b-9ab7-4642-b5ed-efd39fec4684" providerId="ADAL" clId="{872F8EA9-2173-4501-A2E3-8CE85BEA4186}" dt="2023-10-01T21:40:13.908" v="105" actId="2711"/>
          <ac:spMkLst>
            <pc:docMk/>
            <pc:sldMk cId="3456368189" sldId="261"/>
            <ac:spMk id="2" creationId="{A1023612-6BB8-D637-83E2-441A7EA324F8}"/>
          </ac:spMkLst>
        </pc:spChg>
        <pc:spChg chg="mod">
          <ac:chgData name="Esther Seward" userId="f57cf48b-9ab7-4642-b5ed-efd39fec4684" providerId="ADAL" clId="{872F8EA9-2173-4501-A2E3-8CE85BEA4186}" dt="2023-10-01T21:40:21.378" v="106" actId="2711"/>
          <ac:spMkLst>
            <pc:docMk/>
            <pc:sldMk cId="3456368189" sldId="261"/>
            <ac:spMk id="3" creationId="{8B8B1303-80F8-7422-76CE-CC01EBB12231}"/>
          </ac:spMkLst>
        </pc:spChg>
        <pc:spChg chg="mod">
          <ac:chgData name="Esther Seward" userId="f57cf48b-9ab7-4642-b5ed-efd39fec4684" providerId="ADAL" clId="{872F8EA9-2173-4501-A2E3-8CE85BEA4186}" dt="2023-10-01T21:40:53.238" v="110" actId="27636"/>
          <ac:spMkLst>
            <pc:docMk/>
            <pc:sldMk cId="3456368189" sldId="261"/>
            <ac:spMk id="4" creationId="{44115EA8-5744-C06F-BEFB-EF91485CF4A0}"/>
          </ac:spMkLst>
        </pc:spChg>
        <pc:spChg chg="mod">
          <ac:chgData name="Esther Seward" userId="f57cf48b-9ab7-4642-b5ed-efd39fec4684" providerId="ADAL" clId="{872F8EA9-2173-4501-A2E3-8CE85BEA4186}" dt="2023-10-01T21:40:41.026" v="108" actId="2711"/>
          <ac:spMkLst>
            <pc:docMk/>
            <pc:sldMk cId="3456368189" sldId="261"/>
            <ac:spMk id="5" creationId="{D293A314-772C-E56F-A031-B6CC3C070E65}"/>
          </ac:spMkLst>
        </pc:spChg>
        <pc:spChg chg="mod">
          <ac:chgData name="Esther Seward" userId="f57cf48b-9ab7-4642-b5ed-efd39fec4684" providerId="ADAL" clId="{872F8EA9-2173-4501-A2E3-8CE85BEA4186}" dt="2023-10-01T21:40:53.240" v="111" actId="27636"/>
          <ac:spMkLst>
            <pc:docMk/>
            <pc:sldMk cId="3456368189" sldId="261"/>
            <ac:spMk id="6" creationId="{1E1C3D99-5B9F-CEB6-BC5B-97860DE39F9F}"/>
          </ac:spMkLst>
        </pc:spChg>
      </pc:sldChg>
      <pc:sldChg chg="modSp mod">
        <pc:chgData name="Esther Seward" userId="f57cf48b-9ab7-4642-b5ed-efd39fec4684" providerId="ADAL" clId="{872F8EA9-2173-4501-A2E3-8CE85BEA4186}" dt="2023-10-01T21:41:37.469" v="115" actId="2711"/>
        <pc:sldMkLst>
          <pc:docMk/>
          <pc:sldMk cId="685500429" sldId="262"/>
        </pc:sldMkLst>
        <pc:spChg chg="mod">
          <ac:chgData name="Esther Seward" userId="f57cf48b-9ab7-4642-b5ed-efd39fec4684" providerId="ADAL" clId="{872F8EA9-2173-4501-A2E3-8CE85BEA4186}" dt="2023-10-01T21:41:37.469" v="115" actId="2711"/>
          <ac:spMkLst>
            <pc:docMk/>
            <pc:sldMk cId="685500429" sldId="262"/>
            <ac:spMk id="2" creationId="{5A4FAF2B-A8C1-AA17-D34B-E104763446C9}"/>
          </ac:spMkLst>
        </pc:spChg>
      </pc:sldChg>
      <pc:sldChg chg="addSp delSp modSp mod">
        <pc:chgData name="Esther Seward" userId="f57cf48b-9ab7-4642-b5ed-efd39fec4684" providerId="ADAL" clId="{872F8EA9-2173-4501-A2E3-8CE85BEA4186}" dt="2023-10-02T19:50:03.507" v="1451" actId="207"/>
        <pc:sldMkLst>
          <pc:docMk/>
          <pc:sldMk cId="1480975369" sldId="263"/>
        </pc:sldMkLst>
        <pc:spChg chg="mod">
          <ac:chgData name="Esther Seward" userId="f57cf48b-9ab7-4642-b5ed-efd39fec4684" providerId="ADAL" clId="{872F8EA9-2173-4501-A2E3-8CE85BEA4186}" dt="2023-10-01T21:44:00.734" v="117" actId="2711"/>
          <ac:spMkLst>
            <pc:docMk/>
            <pc:sldMk cId="1480975369" sldId="263"/>
            <ac:spMk id="3" creationId="{B644EAD1-CB51-1A2A-3D1E-19C4C39C0E84}"/>
          </ac:spMkLst>
        </pc:spChg>
        <pc:spChg chg="add mod">
          <ac:chgData name="Esther Seward" userId="f57cf48b-9ab7-4642-b5ed-efd39fec4684" providerId="ADAL" clId="{872F8EA9-2173-4501-A2E3-8CE85BEA4186}" dt="2023-10-02T19:49:48.406" v="1450" actId="207"/>
          <ac:spMkLst>
            <pc:docMk/>
            <pc:sldMk cId="1480975369" sldId="263"/>
            <ac:spMk id="4" creationId="{1C425089-7502-18C1-6990-9A5D05B1B19A}"/>
          </ac:spMkLst>
        </pc:spChg>
        <pc:spChg chg="del mod">
          <ac:chgData name="Esther Seward" userId="f57cf48b-9ab7-4642-b5ed-efd39fec4684" providerId="ADAL" clId="{872F8EA9-2173-4501-A2E3-8CE85BEA4186}" dt="2023-10-01T21:46:20.655" v="134" actId="478"/>
          <ac:spMkLst>
            <pc:docMk/>
            <pc:sldMk cId="1480975369" sldId="263"/>
            <ac:spMk id="5" creationId="{CDE99C5F-1FC8-A353-8E0B-F1552800638E}"/>
          </ac:spMkLst>
        </pc:spChg>
        <pc:spChg chg="mod">
          <ac:chgData name="Esther Seward" userId="f57cf48b-9ab7-4642-b5ed-efd39fec4684" providerId="ADAL" clId="{872F8EA9-2173-4501-A2E3-8CE85BEA4186}" dt="2023-10-02T19:50:03.507" v="1451" actId="207"/>
          <ac:spMkLst>
            <pc:docMk/>
            <pc:sldMk cId="1480975369" sldId="263"/>
            <ac:spMk id="6" creationId="{2082B161-0269-E0BE-206D-EEC2A157A1CD}"/>
          </ac:spMkLst>
        </pc:spChg>
        <pc:spChg chg="mod">
          <ac:chgData name="Esther Seward" userId="f57cf48b-9ab7-4642-b5ed-efd39fec4684" providerId="ADAL" clId="{872F8EA9-2173-4501-A2E3-8CE85BEA4186}" dt="2023-10-01T21:55:33.645" v="205" actId="1076"/>
          <ac:spMkLst>
            <pc:docMk/>
            <pc:sldMk cId="1480975369" sldId="263"/>
            <ac:spMk id="7" creationId="{056197AA-E796-D3D3-A012-0AC60320583F}"/>
          </ac:spMkLst>
        </pc:spChg>
        <pc:spChg chg="del mod">
          <ac:chgData name="Esther Seward" userId="f57cf48b-9ab7-4642-b5ed-efd39fec4684" providerId="ADAL" clId="{872F8EA9-2173-4501-A2E3-8CE85BEA4186}" dt="2023-10-01T21:46:14.707" v="133" actId="478"/>
          <ac:spMkLst>
            <pc:docMk/>
            <pc:sldMk cId="1480975369" sldId="263"/>
            <ac:spMk id="8" creationId="{74D015A2-9A37-72C8-A0A5-C33CCCA18328}"/>
          </ac:spMkLst>
        </pc:spChg>
      </pc:sldChg>
      <pc:sldChg chg="modSp mod">
        <pc:chgData name="Esther Seward" userId="f57cf48b-9ab7-4642-b5ed-efd39fec4684" providerId="ADAL" clId="{872F8EA9-2173-4501-A2E3-8CE85BEA4186}" dt="2023-10-01T21:43:41.951" v="116" actId="1076"/>
        <pc:sldMkLst>
          <pc:docMk/>
          <pc:sldMk cId="2723568283" sldId="267"/>
        </pc:sldMkLst>
        <pc:picChg chg="mod">
          <ac:chgData name="Esther Seward" userId="f57cf48b-9ab7-4642-b5ed-efd39fec4684" providerId="ADAL" clId="{872F8EA9-2173-4501-A2E3-8CE85BEA4186}" dt="2023-10-01T21:43:41.951" v="116" actId="1076"/>
          <ac:picMkLst>
            <pc:docMk/>
            <pc:sldMk cId="2723568283" sldId="267"/>
            <ac:picMk id="9" creationId="{12F42720-9CC1-093C-0930-37B705D9C979}"/>
          </ac:picMkLst>
        </pc:picChg>
      </pc:sldChg>
      <pc:sldChg chg="addSp delSp modSp mod delAnim">
        <pc:chgData name="Esther Seward" userId="f57cf48b-9ab7-4642-b5ed-efd39fec4684" providerId="ADAL" clId="{872F8EA9-2173-4501-A2E3-8CE85BEA4186}" dt="2023-10-02T19:51:59.344" v="1462" actId="20577"/>
        <pc:sldMkLst>
          <pc:docMk/>
          <pc:sldMk cId="3280541459" sldId="285"/>
        </pc:sldMkLst>
        <pc:spChg chg="mod">
          <ac:chgData name="Esther Seward" userId="f57cf48b-9ab7-4642-b5ed-efd39fec4684" providerId="ADAL" clId="{872F8EA9-2173-4501-A2E3-8CE85BEA4186}" dt="2023-10-01T21:28:00.075" v="11" actId="2711"/>
          <ac:spMkLst>
            <pc:docMk/>
            <pc:sldMk cId="3280541459" sldId="285"/>
            <ac:spMk id="2" creationId="{00000000-0000-0000-0000-000000000000}"/>
          </ac:spMkLst>
        </pc:spChg>
        <pc:spChg chg="mod">
          <ac:chgData name="Esther Seward" userId="f57cf48b-9ab7-4642-b5ed-efd39fec4684" providerId="ADAL" clId="{872F8EA9-2173-4501-A2E3-8CE85BEA4186}" dt="2023-10-02T19:51:59.344" v="1462" actId="20577"/>
          <ac:spMkLst>
            <pc:docMk/>
            <pc:sldMk cId="3280541459" sldId="285"/>
            <ac:spMk id="3" creationId="{00000000-0000-0000-0000-000000000000}"/>
          </ac:spMkLst>
        </pc:spChg>
        <pc:picChg chg="del mod">
          <ac:chgData name="Esther Seward" userId="f57cf48b-9ab7-4642-b5ed-efd39fec4684" providerId="ADAL" clId="{872F8EA9-2173-4501-A2E3-8CE85BEA4186}" dt="2023-10-01T21:30:40.370" v="34" actId="478"/>
          <ac:picMkLst>
            <pc:docMk/>
            <pc:sldMk cId="3280541459" sldId="285"/>
            <ac:picMk id="5" creationId="{C3070BB1-D42E-4482-A1E0-03F63391DC83}"/>
          </ac:picMkLst>
        </pc:picChg>
        <pc:picChg chg="add mod">
          <ac:chgData name="Esther Seward" userId="f57cf48b-9ab7-4642-b5ed-efd39fec4684" providerId="ADAL" clId="{872F8EA9-2173-4501-A2E3-8CE85BEA4186}" dt="2023-10-01T21:30:47.057" v="36" actId="14100"/>
          <ac:picMkLst>
            <pc:docMk/>
            <pc:sldMk cId="3280541459" sldId="285"/>
            <ac:picMk id="6" creationId="{0B5EFE6F-66E5-3DDD-91FB-A86048DCBEFD}"/>
          </ac:picMkLst>
        </pc:picChg>
      </pc:sldChg>
      <pc:sldChg chg="modSp mod">
        <pc:chgData name="Esther Seward" userId="f57cf48b-9ab7-4642-b5ed-efd39fec4684" providerId="ADAL" clId="{872F8EA9-2173-4501-A2E3-8CE85BEA4186}" dt="2023-10-01T21:27:44.788" v="10" actId="2711"/>
        <pc:sldMkLst>
          <pc:docMk/>
          <pc:sldMk cId="151514314" sldId="305"/>
        </pc:sldMkLst>
        <pc:spChg chg="mod">
          <ac:chgData name="Esther Seward" userId="f57cf48b-9ab7-4642-b5ed-efd39fec4684" providerId="ADAL" clId="{872F8EA9-2173-4501-A2E3-8CE85BEA4186}" dt="2023-10-01T21:27:37.715" v="9" actId="27636"/>
          <ac:spMkLst>
            <pc:docMk/>
            <pc:sldMk cId="151514314" sldId="305"/>
            <ac:spMk id="2" creationId="{1CF50800-3866-4492-82DF-CDD01D7D88CA}"/>
          </ac:spMkLst>
        </pc:spChg>
        <pc:spChg chg="mod">
          <ac:chgData name="Esther Seward" userId="f57cf48b-9ab7-4642-b5ed-efd39fec4684" providerId="ADAL" clId="{872F8EA9-2173-4501-A2E3-8CE85BEA4186}" dt="2023-10-01T21:27:44.788" v="10" actId="2711"/>
          <ac:spMkLst>
            <pc:docMk/>
            <pc:sldMk cId="151514314" sldId="305"/>
            <ac:spMk id="3" creationId="{6DE3B456-F223-4AA9-B897-2C38DAF8FCDE}"/>
          </ac:spMkLst>
        </pc:spChg>
      </pc:sldChg>
      <pc:sldChg chg="modSp mod">
        <pc:chgData name="Esther Seward" userId="f57cf48b-9ab7-4642-b5ed-efd39fec4684" providerId="ADAL" clId="{872F8EA9-2173-4501-A2E3-8CE85BEA4186}" dt="2023-10-01T22:13:06.411" v="747" actId="2711"/>
        <pc:sldMkLst>
          <pc:docMk/>
          <pc:sldMk cId="3625202149" sldId="306"/>
        </pc:sldMkLst>
        <pc:spChg chg="mod">
          <ac:chgData name="Esther Seward" userId="f57cf48b-9ab7-4642-b5ed-efd39fec4684" providerId="ADAL" clId="{872F8EA9-2173-4501-A2E3-8CE85BEA4186}" dt="2023-10-01T22:13:06.411" v="747" actId="2711"/>
          <ac:spMkLst>
            <pc:docMk/>
            <pc:sldMk cId="3625202149" sldId="306"/>
            <ac:spMk id="2" creationId="{0B56FCC2-B4B7-3616-32F0-DBDE2F878D2A}"/>
          </ac:spMkLst>
        </pc:spChg>
      </pc:sldChg>
      <pc:sldChg chg="new del">
        <pc:chgData name="Esther Seward" userId="f57cf48b-9ab7-4642-b5ed-efd39fec4684" providerId="ADAL" clId="{872F8EA9-2173-4501-A2E3-8CE85BEA4186}" dt="2023-10-01T21:45:17.274" v="126" actId="2696"/>
        <pc:sldMkLst>
          <pc:docMk/>
          <pc:sldMk cId="1023355881" sldId="307"/>
        </pc:sldMkLst>
      </pc:sldChg>
      <pc:sldChg chg="addSp delSp modSp add mod ord modClrScheme chgLayout">
        <pc:chgData name="Esther Seward" userId="f57cf48b-9ab7-4642-b5ed-efd39fec4684" providerId="ADAL" clId="{872F8EA9-2173-4501-A2E3-8CE85BEA4186}" dt="2023-10-02T19:59:59.276" v="1485" actId="1076"/>
        <pc:sldMkLst>
          <pc:docMk/>
          <pc:sldMk cId="1415333987" sldId="308"/>
        </pc:sldMkLst>
        <pc:spChg chg="add del mod ord">
          <ac:chgData name="Esther Seward" userId="f57cf48b-9ab7-4642-b5ed-efd39fec4684" providerId="ADAL" clId="{872F8EA9-2173-4501-A2E3-8CE85BEA4186}" dt="2023-10-01T21:46:45.525" v="136" actId="700"/>
          <ac:spMkLst>
            <pc:docMk/>
            <pc:sldMk cId="1415333987" sldId="308"/>
            <ac:spMk id="4" creationId="{6E780A1D-D58B-CBA7-30D7-BECF5FD5A4AC}"/>
          </ac:spMkLst>
        </pc:spChg>
        <pc:spChg chg="del mod">
          <ac:chgData name="Esther Seward" userId="f57cf48b-9ab7-4642-b5ed-efd39fec4684" providerId="ADAL" clId="{872F8EA9-2173-4501-A2E3-8CE85BEA4186}" dt="2023-10-01T21:48:10.940" v="148" actId="478"/>
          <ac:spMkLst>
            <pc:docMk/>
            <pc:sldMk cId="1415333987" sldId="308"/>
            <ac:spMk id="5" creationId="{CDE99C5F-1FC8-A353-8E0B-F1552800638E}"/>
          </ac:spMkLst>
        </pc:spChg>
        <pc:spChg chg="del mod">
          <ac:chgData name="Esther Seward" userId="f57cf48b-9ab7-4642-b5ed-efd39fec4684" providerId="ADAL" clId="{872F8EA9-2173-4501-A2E3-8CE85BEA4186}" dt="2023-10-01T21:45:52.129" v="128" actId="478"/>
          <ac:spMkLst>
            <pc:docMk/>
            <pc:sldMk cId="1415333987" sldId="308"/>
            <ac:spMk id="6" creationId="{2082B161-0269-E0BE-206D-EEC2A157A1CD}"/>
          </ac:spMkLst>
        </pc:spChg>
        <pc:spChg chg="del">
          <ac:chgData name="Esther Seward" userId="f57cf48b-9ab7-4642-b5ed-efd39fec4684" providerId="ADAL" clId="{872F8EA9-2173-4501-A2E3-8CE85BEA4186}" dt="2023-10-01T21:45:56.359" v="129" actId="478"/>
          <ac:spMkLst>
            <pc:docMk/>
            <pc:sldMk cId="1415333987" sldId="308"/>
            <ac:spMk id="7" creationId="{056197AA-E796-D3D3-A012-0AC60320583F}"/>
          </ac:spMkLst>
        </pc:spChg>
        <pc:spChg chg="del mod">
          <ac:chgData name="Esther Seward" userId="f57cf48b-9ab7-4642-b5ed-efd39fec4684" providerId="ADAL" clId="{872F8EA9-2173-4501-A2E3-8CE85BEA4186}" dt="2023-10-01T21:47:32.577" v="144" actId="478"/>
          <ac:spMkLst>
            <pc:docMk/>
            <pc:sldMk cId="1415333987" sldId="308"/>
            <ac:spMk id="8" creationId="{74D015A2-9A37-72C8-A0A5-C33CCCA18328}"/>
          </ac:spMkLst>
        </pc:spChg>
        <pc:spChg chg="add del mod ord">
          <ac:chgData name="Esther Seward" userId="f57cf48b-9ab7-4642-b5ed-efd39fec4684" providerId="ADAL" clId="{872F8EA9-2173-4501-A2E3-8CE85BEA4186}" dt="2023-10-01T21:46:45.525" v="136" actId="700"/>
          <ac:spMkLst>
            <pc:docMk/>
            <pc:sldMk cId="1415333987" sldId="308"/>
            <ac:spMk id="9" creationId="{C2FF9C1E-25CD-7D96-1E7D-958D7EFA2927}"/>
          </ac:spMkLst>
        </pc:spChg>
        <pc:spChg chg="add del mod ord">
          <ac:chgData name="Esther Seward" userId="f57cf48b-9ab7-4642-b5ed-efd39fec4684" providerId="ADAL" clId="{872F8EA9-2173-4501-A2E3-8CE85BEA4186}" dt="2023-10-01T21:46:45.525" v="136" actId="700"/>
          <ac:spMkLst>
            <pc:docMk/>
            <pc:sldMk cId="1415333987" sldId="308"/>
            <ac:spMk id="10" creationId="{DF0BCC98-9D6B-ADA9-7EB8-883CF45C757E}"/>
          </ac:spMkLst>
        </pc:spChg>
        <pc:spChg chg="add mod ord">
          <ac:chgData name="Esther Seward" userId="f57cf48b-9ab7-4642-b5ed-efd39fec4684" providerId="ADAL" clId="{872F8EA9-2173-4501-A2E3-8CE85BEA4186}" dt="2023-10-02T19:59:50.378" v="1484" actId="1076"/>
          <ac:spMkLst>
            <pc:docMk/>
            <pc:sldMk cId="1415333987" sldId="308"/>
            <ac:spMk id="11" creationId="{171AAACB-DA1A-9624-7820-7D260E03AAB5}"/>
          </ac:spMkLst>
        </pc:spChg>
        <pc:spChg chg="add del mod ord">
          <ac:chgData name="Esther Seward" userId="f57cf48b-9ab7-4642-b5ed-efd39fec4684" providerId="ADAL" clId="{872F8EA9-2173-4501-A2E3-8CE85BEA4186}" dt="2023-10-01T21:50:47.882" v="166" actId="21"/>
          <ac:spMkLst>
            <pc:docMk/>
            <pc:sldMk cId="1415333987" sldId="308"/>
            <ac:spMk id="12" creationId="{785B99B8-FE53-25B9-EAA0-1671AFEC6420}"/>
          </ac:spMkLst>
        </pc:spChg>
        <pc:spChg chg="add mod ord">
          <ac:chgData name="Esther Seward" userId="f57cf48b-9ab7-4642-b5ed-efd39fec4684" providerId="ADAL" clId="{872F8EA9-2173-4501-A2E3-8CE85BEA4186}" dt="2023-10-02T19:59:59.276" v="1485" actId="1076"/>
          <ac:spMkLst>
            <pc:docMk/>
            <pc:sldMk cId="1415333987" sldId="308"/>
            <ac:spMk id="13" creationId="{6ACEDDAC-46E2-E2E7-67A2-C6A6669F2FC1}"/>
          </ac:spMkLst>
        </pc:spChg>
        <pc:spChg chg="add del mod">
          <ac:chgData name="Esther Seward" userId="f57cf48b-9ab7-4642-b5ed-efd39fec4684" providerId="ADAL" clId="{872F8EA9-2173-4501-A2E3-8CE85BEA4186}" dt="2023-10-01T22:11:41.990" v="719"/>
          <ac:spMkLst>
            <pc:docMk/>
            <pc:sldMk cId="1415333987" sldId="308"/>
            <ac:spMk id="15" creationId="{187BBC4B-F4B3-9116-13B7-1A2CCB4FD385}"/>
          </ac:spMkLst>
        </pc:spChg>
        <pc:spChg chg="add del mod">
          <ac:chgData name="Esther Seward" userId="f57cf48b-9ab7-4642-b5ed-efd39fec4684" providerId="ADAL" clId="{872F8EA9-2173-4501-A2E3-8CE85BEA4186}" dt="2023-10-02T19:49:16.358" v="1449" actId="207"/>
          <ac:spMkLst>
            <pc:docMk/>
            <pc:sldMk cId="1415333987" sldId="308"/>
            <ac:spMk id="16" creationId="{28F2603E-4094-BF70-B385-866557004A48}"/>
          </ac:spMkLst>
        </pc:spChg>
      </pc:sldChg>
      <pc:sldChg chg="addSp delSp modSp new mod modClrScheme chgLayout">
        <pc:chgData name="Esther Seward" userId="f57cf48b-9ab7-4642-b5ed-efd39fec4684" providerId="ADAL" clId="{872F8EA9-2173-4501-A2E3-8CE85BEA4186}" dt="2023-10-02T19:55:35.793" v="1478" actId="6549"/>
        <pc:sldMkLst>
          <pc:docMk/>
          <pc:sldMk cId="4071762718" sldId="309"/>
        </pc:sldMkLst>
        <pc:spChg chg="del mod ord">
          <ac:chgData name="Esther Seward" userId="f57cf48b-9ab7-4642-b5ed-efd39fec4684" providerId="ADAL" clId="{872F8EA9-2173-4501-A2E3-8CE85BEA4186}" dt="2023-10-02T18:57:30.261" v="755" actId="700"/>
          <ac:spMkLst>
            <pc:docMk/>
            <pc:sldMk cId="4071762718" sldId="309"/>
            <ac:spMk id="2" creationId="{35835BD2-AB06-7E7E-62B3-A0633F4FB0C0}"/>
          </ac:spMkLst>
        </pc:spChg>
        <pc:spChg chg="add del mod">
          <ac:chgData name="Esther Seward" userId="f57cf48b-9ab7-4642-b5ed-efd39fec4684" providerId="ADAL" clId="{872F8EA9-2173-4501-A2E3-8CE85BEA4186}" dt="2023-10-02T18:57:42.959" v="757" actId="478"/>
          <ac:spMkLst>
            <pc:docMk/>
            <pc:sldMk cId="4071762718" sldId="309"/>
            <ac:spMk id="3" creationId="{3EC98E6E-CEC0-FB9D-0AFB-0C26E328C35C}"/>
          </ac:spMkLst>
        </pc:spChg>
        <pc:spChg chg="add mod ord">
          <ac:chgData name="Esther Seward" userId="f57cf48b-9ab7-4642-b5ed-efd39fec4684" providerId="ADAL" clId="{872F8EA9-2173-4501-A2E3-8CE85BEA4186}" dt="2023-10-02T19:25:19.482" v="1361" actId="255"/>
          <ac:spMkLst>
            <pc:docMk/>
            <pc:sldMk cId="4071762718" sldId="309"/>
            <ac:spMk id="4" creationId="{CB0CDB51-07A5-E6E2-2AEB-F2F5DB82CE31}"/>
          </ac:spMkLst>
        </pc:spChg>
        <pc:spChg chg="add mod ord">
          <ac:chgData name="Esther Seward" userId="f57cf48b-9ab7-4642-b5ed-efd39fec4684" providerId="ADAL" clId="{872F8EA9-2173-4501-A2E3-8CE85BEA4186}" dt="2023-10-02T19:25:29.615" v="1363" actId="27636"/>
          <ac:spMkLst>
            <pc:docMk/>
            <pc:sldMk cId="4071762718" sldId="309"/>
            <ac:spMk id="5" creationId="{488E26D9-7113-9EFB-3497-39913024118F}"/>
          </ac:spMkLst>
        </pc:spChg>
        <pc:spChg chg="add del mod ord">
          <ac:chgData name="Esther Seward" userId="f57cf48b-9ab7-4642-b5ed-efd39fec4684" providerId="ADAL" clId="{872F8EA9-2173-4501-A2E3-8CE85BEA4186}" dt="2023-10-02T18:59:37.631" v="793" actId="3680"/>
          <ac:spMkLst>
            <pc:docMk/>
            <pc:sldMk cId="4071762718" sldId="309"/>
            <ac:spMk id="6" creationId="{EFE9D13A-183C-C641-BE60-33A50DAD34DE}"/>
          </ac:spMkLst>
        </pc:spChg>
        <pc:graphicFrameChg chg="add mod ord modGraphic">
          <ac:chgData name="Esther Seward" userId="f57cf48b-9ab7-4642-b5ed-efd39fec4684" providerId="ADAL" clId="{872F8EA9-2173-4501-A2E3-8CE85BEA4186}" dt="2023-10-02T19:55:35.793" v="1478" actId="6549"/>
          <ac:graphicFrameMkLst>
            <pc:docMk/>
            <pc:sldMk cId="4071762718" sldId="309"/>
            <ac:graphicFrameMk id="7" creationId="{DA40DC0D-A6EB-1745-A995-C8BDBAE8003A}"/>
          </ac:graphicFrameMkLst>
        </pc:graphicFrameChg>
      </pc:sldChg>
      <pc:sldChg chg="modSp new mod">
        <pc:chgData name="Esther Seward" userId="f57cf48b-9ab7-4642-b5ed-efd39fec4684" providerId="ADAL" clId="{872F8EA9-2173-4501-A2E3-8CE85BEA4186}" dt="2023-10-02T19:48:23.416" v="1446" actId="6549"/>
        <pc:sldMkLst>
          <pc:docMk/>
          <pc:sldMk cId="1381285349" sldId="310"/>
        </pc:sldMkLst>
        <pc:spChg chg="mod">
          <ac:chgData name="Esther Seward" userId="f57cf48b-9ab7-4642-b5ed-efd39fec4684" providerId="ADAL" clId="{872F8EA9-2173-4501-A2E3-8CE85BEA4186}" dt="2023-10-02T19:47:49.949" v="1385" actId="14100"/>
          <ac:spMkLst>
            <pc:docMk/>
            <pc:sldMk cId="1381285349" sldId="310"/>
            <ac:spMk id="2" creationId="{04A7C251-9198-29AC-8461-C4DCA3C2A1F4}"/>
          </ac:spMkLst>
        </pc:spChg>
        <pc:spChg chg="mod">
          <ac:chgData name="Esther Seward" userId="f57cf48b-9ab7-4642-b5ed-efd39fec4684" providerId="ADAL" clId="{872F8EA9-2173-4501-A2E3-8CE85BEA4186}" dt="2023-10-02T19:48:23.416" v="1446" actId="6549"/>
          <ac:spMkLst>
            <pc:docMk/>
            <pc:sldMk cId="1381285349" sldId="310"/>
            <ac:spMk id="3" creationId="{976DA114-263A-698E-0A7E-EDDB5961DE4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06552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4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14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5095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85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64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370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94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91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3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3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726F2-0A8E-1743-A419-CD3A54B7E201}" type="slidenum">
              <a:rPr lang="en-US">
                <a:solidFill>
                  <a:srgbClr val="33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3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6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105F3-B331-4156-8362-D0941D4FD8EC}" type="datetimeFigureOut">
              <a:rPr lang="en-US" smtClean="0"/>
              <a:t>10/2/23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AB2D7-4D07-4765-95EA-9A5C92791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63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29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087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34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43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10/2/23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56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10/2/23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661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471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27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05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10/2/23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645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pPr/>
              <a:t>10/2/23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97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714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pPr/>
              <a:t>10/2/23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890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pPr/>
              <a:t>10/2/23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29494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pPr/>
              <a:t>10/2/23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425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pPr/>
              <a:t>10/2/23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515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pPr/>
              <a:t>10/2/23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64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18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DDF98-C922-483F-97E9-3E76B0201B42}" type="datetimeFigureOut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3671-A306-4A69-8480-FA9BE839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24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53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63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974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5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22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3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DBDDF98-C922-483F-97E9-3E76B0201B42}" type="datetimeFigureOut">
              <a:rPr lang="en-US" smtClean="0"/>
              <a:pPr/>
              <a:t>10/2/23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B3671-A306-4A69-8480-FA9BE83924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175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jb/56166918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united-states/washington-dc/landscape-of-the-congress-building-in-washington-dc.jpg.php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529669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hyperlink" Target="https://www.flickr.com/photos/pedrosz/8662647430" TargetMode="External"/><Relationship Id="rId3" Type="http://schemas.openxmlformats.org/officeDocument/2006/relationships/hyperlink" Target="http://www.blogerre.com/2013/10/biblioteca-del-congreso-de-los-eeuu.html" TargetMode="External"/><Relationship Id="rId7" Type="http://schemas.openxmlformats.org/officeDocument/2006/relationships/hyperlink" Target="https://www.historians.org/publications-and-directories/perspectives-on-history/january-2020/rethinking-how-we-train-historians-university-of-michigan-and-the-ushmm-collaborate-on-a-pedagogical-experiment" TargetMode="External"/><Relationship Id="rId12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jpeg"/><Relationship Id="rId11" Type="http://schemas.openxmlformats.org/officeDocument/2006/relationships/hyperlink" Target="https://www.publicdomainpictures.net/view-image.php?image=85917&amp;picture=arlington-national-cemetery-3" TargetMode="External"/><Relationship Id="rId5" Type="http://schemas.openxmlformats.org/officeDocument/2006/relationships/hyperlink" Target="https://www.rawpixel.com/image/421868/us-capitol-building-washington-dc" TargetMode="External"/><Relationship Id="rId10" Type="http://schemas.openxmlformats.org/officeDocument/2006/relationships/image" Target="../media/image23.jpeg"/><Relationship Id="rId4" Type="http://schemas.openxmlformats.org/officeDocument/2006/relationships/image" Target="../media/image20.png"/><Relationship Id="rId9" Type="http://schemas.openxmlformats.org/officeDocument/2006/relationships/hyperlink" Target="https://commons.wikimedia.org/wiki/File:Mount_Vernon,_Virginia_crop.jpg" TargetMode="External"/><Relationship Id="rId14" Type="http://schemas.openxmlformats.org/officeDocument/2006/relationships/hyperlink" Target="https://youtu.be/mjLpU2IByzo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50800-3866-4492-82DF-CDD01D7D8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923768" y="1906363"/>
            <a:ext cx="9755187" cy="152196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Welcome </a:t>
            </a:r>
            <a:r>
              <a:rPr lang="en-US" dirty="0">
                <a:solidFill>
                  <a:srgbClr val="00B0F0"/>
                </a:solidFill>
                <a:latin typeface="Baskerville Old Face" panose="02020602080505020303" pitchFamily="18" charset="0"/>
              </a:rPr>
              <a:t>to</a:t>
            </a:r>
            <a:r>
              <a:rPr lang="en-US" dirty="0">
                <a:solidFill>
                  <a:schemeClr val="accent5"/>
                </a:solidFill>
                <a:latin typeface="Baskerville Old Face" panose="02020602080505020303" pitchFamily="18" charset="0"/>
              </a:rPr>
              <a:t> 8</a:t>
            </a:r>
            <a:r>
              <a:rPr lang="en-US" baseline="30000" dirty="0">
                <a:solidFill>
                  <a:schemeClr val="accent5"/>
                </a:solidFill>
                <a:latin typeface="Baskerville Old Face" panose="02020602080505020303" pitchFamily="18" charset="0"/>
              </a:rPr>
              <a:t>th</a:t>
            </a:r>
            <a:r>
              <a:rPr lang="en-US" dirty="0">
                <a:solidFill>
                  <a:schemeClr val="accent5"/>
                </a:solidFill>
                <a:latin typeface="Baskerville Old Face" panose="02020602080505020303" pitchFamily="18" charset="0"/>
              </a:rPr>
              <a:t> Grade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E3B456-F223-4AA9-B897-2C38DAF8F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949194" y="3407395"/>
            <a:ext cx="9755187" cy="55033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Baskerville Old Face" panose="02020602080505020303" pitchFamily="18" charset="0"/>
              </a:rPr>
              <a:t>The last year of middle school!</a:t>
            </a:r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id="{F7A29FA4-D75B-C68B-7D20-0F19F4968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46206">
            <a:off x="89526" y="409278"/>
            <a:ext cx="2064394" cy="166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14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FAF2B-A8C1-AA17-D34B-E10476344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39" y="180974"/>
            <a:ext cx="6143888" cy="6433185"/>
          </a:xfrm>
        </p:spPr>
        <p:txBody>
          <a:bodyPr>
            <a:normAutofit/>
          </a:bodyPr>
          <a:lstStyle/>
          <a:p>
            <a:pPr marL="571500" indent="-571500" fontAlgn="base">
              <a:buFont typeface="Courier New" panose="02070309020205020404" pitchFamily="49" charset="0"/>
              <a:buChar char="o"/>
            </a:pPr>
            <a:r>
              <a:rPr lang="en-US" b="1" u="sng" dirty="0">
                <a:solidFill>
                  <a:schemeClr val="tx1"/>
                </a:solidFill>
                <a:latin typeface="Baskerville Old Face" panose="02020602080505020303" pitchFamily="18" charset="0"/>
              </a:rPr>
              <a:t>W</a:t>
            </a:r>
            <a:r>
              <a:rPr lang="en-US" b="1" i="0" u="sng" dirty="0">
                <a:solidFill>
                  <a:schemeClr val="tx1"/>
                </a:solidFill>
                <a:effectLst/>
                <a:latin typeface="Baskerville Old Face" panose="02020602080505020303" pitchFamily="18" charset="0"/>
              </a:rPr>
              <a:t>HAT TO PACK??</a:t>
            </a:r>
            <a:br>
              <a:rPr lang="en-US" b="1" i="0" dirty="0">
                <a:solidFill>
                  <a:schemeClr val="tx1"/>
                </a:solidFill>
                <a:effectLst/>
                <a:latin typeface="Baskerville Old Face" panose="02020602080505020303" pitchFamily="18" charset="0"/>
              </a:rPr>
            </a:br>
            <a:r>
              <a:rPr lang="en-US" sz="3100" b="1" i="0" dirty="0">
                <a:solidFill>
                  <a:schemeClr val="tx1"/>
                </a:solidFill>
                <a:effectLst/>
                <a:latin typeface="Baskerville Old Face" panose="02020602080505020303" pitchFamily="18" charset="0"/>
              </a:rPr>
              <a:t>long sleeve t-shirts</a:t>
            </a:r>
            <a:br>
              <a:rPr lang="en-US" sz="3100" b="1" i="0" dirty="0">
                <a:solidFill>
                  <a:schemeClr val="tx1"/>
                </a:solidFill>
                <a:effectLst/>
                <a:latin typeface="Baskerville Old Face" panose="02020602080505020303" pitchFamily="18" charset="0"/>
              </a:rPr>
            </a:br>
            <a:r>
              <a:rPr lang="en-US" sz="3100" b="1" i="0" dirty="0">
                <a:solidFill>
                  <a:schemeClr val="tx1"/>
                </a:solidFill>
                <a:effectLst/>
                <a:latin typeface="Baskerville Old Face" panose="02020602080505020303" pitchFamily="18" charset="0"/>
              </a:rPr>
              <a:t>sweaters/sweatshirts </a:t>
            </a:r>
            <a:br>
              <a:rPr lang="en-US" sz="3100" b="1" i="0" dirty="0">
                <a:solidFill>
                  <a:schemeClr val="tx1"/>
                </a:solidFill>
                <a:effectLst/>
                <a:latin typeface="Baskerville Old Face" panose="02020602080505020303" pitchFamily="18" charset="0"/>
              </a:rPr>
            </a:br>
            <a:r>
              <a:rPr lang="en-US" sz="3100" b="1" i="0" dirty="0">
                <a:solidFill>
                  <a:schemeClr val="tx1"/>
                </a:solidFill>
                <a:effectLst/>
                <a:latin typeface="Baskerville Old Face" panose="02020602080505020303" pitchFamily="18" charset="0"/>
              </a:rPr>
              <a:t>warm jacket/coat </a:t>
            </a:r>
            <a:br>
              <a:rPr lang="en-US" sz="3100" b="1" i="0" dirty="0">
                <a:solidFill>
                  <a:schemeClr val="tx1"/>
                </a:solidFill>
                <a:effectLst/>
                <a:latin typeface="Baskerville Old Face" panose="02020602080505020303" pitchFamily="18" charset="0"/>
              </a:rPr>
            </a:br>
            <a:r>
              <a:rPr lang="en-US" sz="3100" b="1" i="0" dirty="0">
                <a:solidFill>
                  <a:schemeClr val="tx1"/>
                </a:solidFill>
                <a:effectLst/>
                <a:latin typeface="Baskerville Old Face" panose="02020602080505020303" pitchFamily="18" charset="0"/>
              </a:rPr>
              <a:t>gloves/mittens</a:t>
            </a:r>
            <a:br>
              <a:rPr lang="en-US" sz="3100" b="1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r>
              <a:rPr lang="en-US" sz="3100" b="1" i="0" dirty="0">
                <a:solidFill>
                  <a:schemeClr val="tx1"/>
                </a:solidFill>
                <a:effectLst/>
                <a:latin typeface="Baskerville Old Face" panose="02020602080505020303" pitchFamily="18" charset="0"/>
              </a:rPr>
              <a:t>warm hat </a:t>
            </a:r>
            <a:br>
              <a:rPr lang="en-US" sz="3100" b="1" i="0" dirty="0">
                <a:solidFill>
                  <a:schemeClr val="tx1"/>
                </a:solidFill>
                <a:effectLst/>
                <a:latin typeface="Baskerville Old Face" panose="02020602080505020303" pitchFamily="18" charset="0"/>
              </a:rPr>
            </a:br>
            <a:r>
              <a:rPr lang="en-US" sz="3100" b="1" i="0" dirty="0">
                <a:solidFill>
                  <a:schemeClr val="tx1"/>
                </a:solidFill>
                <a:effectLst/>
                <a:latin typeface="Baskerville Old Face" panose="02020602080505020303" pitchFamily="18" charset="0"/>
              </a:rPr>
              <a:t>waterproof jacket </a:t>
            </a:r>
            <a:br>
              <a:rPr lang="en-US" sz="3100" b="1" i="0" dirty="0">
                <a:solidFill>
                  <a:schemeClr val="tx1"/>
                </a:solidFill>
                <a:effectLst/>
                <a:latin typeface="Baskerville Old Face" panose="02020602080505020303" pitchFamily="18" charset="0"/>
              </a:rPr>
            </a:br>
            <a:r>
              <a:rPr lang="en-US" sz="3100" b="1" i="0" dirty="0">
                <a:solidFill>
                  <a:schemeClr val="tx1"/>
                </a:solidFill>
                <a:effectLst/>
                <a:latin typeface="Baskerville Old Face" panose="02020602080505020303" pitchFamily="18" charset="0"/>
              </a:rPr>
              <a:t>long pants</a:t>
            </a:r>
            <a:br>
              <a:rPr lang="en-US" sz="3100" b="1" i="0" dirty="0">
                <a:solidFill>
                  <a:schemeClr val="tx1"/>
                </a:solidFill>
                <a:effectLst/>
                <a:latin typeface="Baskerville Old Face" panose="02020602080505020303" pitchFamily="18" charset="0"/>
              </a:rPr>
            </a:br>
            <a:r>
              <a:rPr lang="en-US" sz="3100" b="1" i="0" dirty="0">
                <a:solidFill>
                  <a:schemeClr val="tx1"/>
                </a:solidFill>
                <a:effectLst/>
                <a:latin typeface="Baskerville Old Face" panose="02020602080505020303" pitchFamily="18" charset="0"/>
              </a:rPr>
              <a:t>leggings or long underwear </a:t>
            </a:r>
            <a:br>
              <a:rPr lang="en-US" sz="3100" b="1" i="0" dirty="0">
                <a:solidFill>
                  <a:schemeClr val="tx1"/>
                </a:solidFill>
                <a:effectLst/>
                <a:latin typeface="Baskerville Old Face" panose="02020602080505020303" pitchFamily="18" charset="0"/>
              </a:rPr>
            </a:br>
            <a:r>
              <a:rPr lang="en-US" sz="3100" b="1" i="0" dirty="0">
                <a:solidFill>
                  <a:schemeClr val="tx1"/>
                </a:solidFill>
                <a:effectLst/>
                <a:latin typeface="Baskerville Old Face" panose="02020602080505020303" pitchFamily="18" charset="0"/>
              </a:rPr>
              <a:t>warm socks and sturdy shoes</a:t>
            </a:r>
            <a:br>
              <a:rPr lang="en-US" sz="3100" b="1" i="0" dirty="0">
                <a:solidFill>
                  <a:schemeClr val="tx1"/>
                </a:solidFill>
                <a:effectLst/>
                <a:latin typeface="Baskerville Old Face" panose="02020602080505020303" pitchFamily="18" charset="0"/>
              </a:rPr>
            </a:br>
            <a:r>
              <a:rPr lang="en-US" sz="3100" b="1" i="0" dirty="0">
                <a:solidFill>
                  <a:schemeClr val="tx1"/>
                </a:solidFill>
                <a:effectLst/>
                <a:latin typeface="Baskerville Old Face" panose="02020602080505020303" pitchFamily="18" charset="0"/>
              </a:rPr>
              <a:t>phone and charger</a:t>
            </a:r>
            <a:br>
              <a:rPr lang="en-US" sz="3100" b="1" i="0" dirty="0">
                <a:solidFill>
                  <a:schemeClr val="tx1"/>
                </a:solidFill>
                <a:effectLst/>
                <a:latin typeface="Baskerville Old Face" panose="02020602080505020303" pitchFamily="18" charset="0"/>
              </a:rPr>
            </a:br>
            <a:r>
              <a:rPr lang="en-US" sz="3100" b="1" i="0" dirty="0">
                <a:solidFill>
                  <a:schemeClr val="tx1"/>
                </a:solidFill>
                <a:effectLst/>
                <a:latin typeface="Baskerville Old Face" panose="02020602080505020303" pitchFamily="18" charset="0"/>
              </a:rPr>
              <a:t>toiletries </a:t>
            </a:r>
            <a:br>
              <a:rPr lang="en-US" sz="3100" b="1" i="0" dirty="0">
                <a:solidFill>
                  <a:schemeClr val="tx1"/>
                </a:solidFill>
                <a:effectLst/>
                <a:latin typeface="Baskerville Old Face" panose="02020602080505020303" pitchFamily="18" charset="0"/>
              </a:rPr>
            </a:br>
            <a:r>
              <a:rPr lang="en-US" sz="3100" b="1" i="0" dirty="0">
                <a:solidFill>
                  <a:schemeClr val="tx1"/>
                </a:solidFill>
                <a:effectLst/>
                <a:latin typeface="Baskerville Old Face" panose="02020602080505020303" pitchFamily="18" charset="0"/>
              </a:rPr>
              <a:t>lip balm </a:t>
            </a:r>
            <a:endParaRPr lang="en-US" sz="1500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6" name="Picture Placeholder 5" descr="A building with columns and banners&#10;&#10;Description automatically generated">
            <a:extLst>
              <a:ext uri="{FF2B5EF4-FFF2-40B4-BE49-F238E27FC236}">
                <a16:creationId xmlns:a16="http://schemas.microsoft.com/office/drawing/2014/main" id="{50D1A9D9-4013-7866-B234-11E350459F1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5500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logo&#10;&#10;Description automatically generated">
            <a:extLst>
              <a:ext uri="{FF2B5EF4-FFF2-40B4-BE49-F238E27FC236}">
                <a16:creationId xmlns:a16="http://schemas.microsoft.com/office/drawing/2014/main" id="{3721ED18-ED30-A8C7-14D3-F3229638D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29422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89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tanding in front of a castle&#10;&#10;Description automatically generated">
            <a:extLst>
              <a:ext uri="{FF2B5EF4-FFF2-40B4-BE49-F238E27FC236}">
                <a16:creationId xmlns:a16="http://schemas.microsoft.com/office/drawing/2014/main" id="{B454055C-4801-D4BD-6CA0-198652ECB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17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53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 shot of a movie&#10;&#10;Description automatically generated">
            <a:extLst>
              <a:ext uri="{FF2B5EF4-FFF2-40B4-BE49-F238E27FC236}">
                <a16:creationId xmlns:a16="http://schemas.microsoft.com/office/drawing/2014/main" id="{12F42720-9CC1-093C-0930-37B705D9C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44400" cy="697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68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sign&#10;&#10;Description automatically generated">
            <a:extLst>
              <a:ext uri="{FF2B5EF4-FFF2-40B4-BE49-F238E27FC236}">
                <a16:creationId xmlns:a16="http://schemas.microsoft.com/office/drawing/2014/main" id="{8F92F9AE-3AD5-0324-396D-82FDEF583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4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14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ller coaster with a picture of a roller coaster&#10;&#10;Description automatically generated">
            <a:extLst>
              <a:ext uri="{FF2B5EF4-FFF2-40B4-BE49-F238E27FC236}">
                <a16:creationId xmlns:a16="http://schemas.microsoft.com/office/drawing/2014/main" id="{DE032FF8-7934-24C8-4C62-00B6501B8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330113" cy="687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0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ller coaster and a roller coaster&#10;&#10;Description automatically generated">
            <a:extLst>
              <a:ext uri="{FF2B5EF4-FFF2-40B4-BE49-F238E27FC236}">
                <a16:creationId xmlns:a16="http://schemas.microsoft.com/office/drawing/2014/main" id="{EEF16D78-DEB5-9D0B-3E53-894B032E0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330113" cy="690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4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error&#10;&#10;Description automatically generated">
            <a:extLst>
              <a:ext uri="{FF2B5EF4-FFF2-40B4-BE49-F238E27FC236}">
                <a16:creationId xmlns:a16="http://schemas.microsoft.com/office/drawing/2014/main" id="{87698C62-3E51-EB6E-EF88-C0B8F4D0D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4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80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48308F-A871-6ED2-3FDE-D4C4A1CDE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43" y="5573522"/>
            <a:ext cx="5140036" cy="11308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44EAD1-CB51-1A2A-3D1E-19C4C39C0E84}"/>
              </a:ext>
            </a:extLst>
          </p:cNvPr>
          <p:cNvSpPr txBox="1"/>
          <p:nvPr/>
        </p:nvSpPr>
        <p:spPr>
          <a:xfrm>
            <a:off x="3000375" y="-52466"/>
            <a:ext cx="5772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skerville Old Face" panose="02020602080505020303" pitchFamily="18" charset="0"/>
                <a:cs typeface="Aharoni" panose="02010803020104030203" pitchFamily="2" charset="-79"/>
              </a:rPr>
              <a:t>8</a:t>
            </a:r>
            <a:r>
              <a:rPr kumimoji="0" lang="en-US" sz="54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skerville Old Face" panose="02020602080505020303" pitchFamily="18" charset="0"/>
                <a:cs typeface="Aharoni" panose="02010803020104030203" pitchFamily="2" charset="-79"/>
              </a:rPr>
              <a:t>th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skerville Old Face" panose="02020602080505020303" pitchFamily="18" charset="0"/>
                <a:cs typeface="Aharoni" panose="02010803020104030203" pitchFamily="2" charset="-79"/>
              </a:rPr>
              <a:t> Grade Week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skerville Old Face" panose="02020602080505020303" pitchFamily="18" charset="0"/>
                <a:cs typeface="Aharoni" panose="02010803020104030203" pitchFamily="2" charset="-79"/>
              </a:rPr>
              <a:t>May 20 - 24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askerville Old Face" panose="02020602080505020303" pitchFamily="18" charset="0"/>
              <a:cs typeface="Aharoni" panose="02010803020104030203" pitchFamily="2" charset="-79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E47ECAA9-7DD2-78D6-EC0D-DED96B6F6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3201" y="39472"/>
            <a:ext cx="1943100" cy="157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171AAACB-DA1A-9624-7820-7D260E03A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381" y="1874838"/>
            <a:ext cx="3401064" cy="1447800"/>
          </a:xfrm>
        </p:spPr>
        <p:txBody>
          <a:bodyPr/>
          <a:lstStyle/>
          <a:p>
            <a:r>
              <a:rPr lang="en-US" u="sng" dirty="0">
                <a:solidFill>
                  <a:srgbClr val="F6B30A"/>
                </a:solidFill>
                <a:latin typeface="Baskerville Old Face" panose="02020602080505020303" pitchFamily="18" charset="0"/>
              </a:rPr>
              <a:t>8</a:t>
            </a:r>
            <a:r>
              <a:rPr lang="en-US" u="sng" baseline="30000" dirty="0">
                <a:solidFill>
                  <a:srgbClr val="F6B30A"/>
                </a:solidFill>
                <a:latin typeface="Baskerville Old Face" panose="02020602080505020303" pitchFamily="18" charset="0"/>
              </a:rPr>
              <a:t>th</a:t>
            </a:r>
            <a:r>
              <a:rPr lang="en-US" u="sng" dirty="0">
                <a:solidFill>
                  <a:srgbClr val="F6B30A"/>
                </a:solidFill>
                <a:latin typeface="Baskerville Old Face" panose="02020602080505020303" pitchFamily="18" charset="0"/>
              </a:rPr>
              <a:t> Grade Formal Dance</a:t>
            </a:r>
            <a:br>
              <a:rPr lang="en-US" u="sng" dirty="0">
                <a:solidFill>
                  <a:srgbClr val="F6B30A"/>
                </a:solidFill>
                <a:latin typeface="Baskerville Old Face" panose="02020602080505020303" pitchFamily="18" charset="0"/>
              </a:rPr>
            </a:br>
            <a:r>
              <a:rPr lang="en-US" dirty="0">
                <a:solidFill>
                  <a:srgbClr val="F6B30A"/>
                </a:solidFill>
                <a:latin typeface="Baskerville Old Face" panose="02020602080505020303" pitchFamily="18" charset="0"/>
              </a:rPr>
              <a:t>Date: May 17</a:t>
            </a:r>
            <a:r>
              <a:rPr lang="en-US" baseline="30000" dirty="0">
                <a:solidFill>
                  <a:srgbClr val="F6B30A"/>
                </a:solidFill>
                <a:latin typeface="Baskerville Old Face" panose="02020602080505020303" pitchFamily="18" charset="0"/>
              </a:rPr>
              <a:t>th</a:t>
            </a:r>
            <a:r>
              <a:rPr lang="en-US" dirty="0">
                <a:solidFill>
                  <a:srgbClr val="F6B30A"/>
                </a:solidFill>
                <a:latin typeface="Baskerville Old Face" panose="02020602080505020303" pitchFamily="18" charset="0"/>
              </a:rPr>
              <a:t> </a:t>
            </a:r>
            <a:br>
              <a:rPr lang="en-US" dirty="0">
                <a:solidFill>
                  <a:srgbClr val="F6B30A"/>
                </a:solidFill>
                <a:latin typeface="Baskerville Old Face" panose="02020602080505020303" pitchFamily="18" charset="0"/>
              </a:rPr>
            </a:br>
            <a:r>
              <a:rPr lang="en-US" dirty="0">
                <a:solidFill>
                  <a:srgbClr val="F6B30A"/>
                </a:solidFill>
                <a:latin typeface="Baskerville Old Face" panose="02020602080505020303" pitchFamily="18" charset="0"/>
              </a:rPr>
              <a:t>Cost: $25</a:t>
            </a:r>
            <a:br>
              <a:rPr lang="en-US" dirty="0">
                <a:solidFill>
                  <a:srgbClr val="F6B30A"/>
                </a:solidFill>
                <a:latin typeface="Baskerville Old Face" panose="02020602080505020303" pitchFamily="18" charset="0"/>
              </a:rPr>
            </a:br>
            <a:r>
              <a:rPr lang="en-US" dirty="0">
                <a:solidFill>
                  <a:srgbClr val="F6B30A"/>
                </a:solidFill>
                <a:latin typeface="Baskerville Old Face" panose="02020602080505020303" pitchFamily="18" charset="0"/>
              </a:rPr>
              <a:t>Sponsored by the PTO</a:t>
            </a:r>
            <a:br>
              <a:rPr lang="en-US" dirty="0">
                <a:solidFill>
                  <a:srgbClr val="F6B30A"/>
                </a:solidFill>
                <a:latin typeface="Baskerville Old Face" panose="02020602080505020303" pitchFamily="18" charset="0"/>
              </a:rPr>
            </a:b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CEDDAC-46E2-E2E7-67A2-C6A6669F2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70258" y="3322638"/>
            <a:ext cx="3401063" cy="1447800"/>
          </a:xfr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8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th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 graders must consistently display our BARK expectations.</a:t>
            </a:r>
          </a:p>
          <a:p>
            <a:endParaRPr lang="en-US" dirty="0"/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28F2603E-4094-BF70-B385-866557004A4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00" y="1874838"/>
            <a:ext cx="5195888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b="1" u="sng" dirty="0">
                <a:solidFill>
                  <a:srgbClr val="F6B30A"/>
                </a:solidFill>
                <a:latin typeface="Baskerville Old Face" panose="02020602080505020303" pitchFamily="18" charset="0"/>
              </a:rPr>
              <a:t>Who can participate?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Baskerville Old Face" panose="02020602080505020303" pitchFamily="18" charset="0"/>
              </a:rPr>
              <a:t>Effective Jan. 8, 2024, MMS 8th graders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Baskerville Old Face" panose="02020602080505020303" pitchFamily="18" charset="0"/>
              </a:rPr>
              <a:t>No OSS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Baskerville Old Face" panose="02020602080505020303" pitchFamily="18" charset="0"/>
              </a:rPr>
              <a:t>No more than 2 days of ISS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Baskerville Old Face" panose="02020602080505020303" pitchFamily="18" charset="0"/>
              </a:rPr>
              <a:t>No more than 2 discipline referrals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Baskerville Old Face" panose="02020602080505020303" pitchFamily="18" charset="0"/>
              </a:rPr>
              <a:t>Regular attendance (including tardies)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Baskerville Old Face" panose="02020602080505020303" pitchFamily="18" charset="0"/>
              </a:rPr>
              <a:t>On track to pass all subject areas/classes after 3</a:t>
            </a:r>
            <a:r>
              <a:rPr lang="en-US" b="1" baseline="30000" dirty="0">
                <a:latin typeface="Baskerville Old Face" panose="02020602080505020303" pitchFamily="18" charset="0"/>
              </a:rPr>
              <a:t>rd</a:t>
            </a:r>
            <a:r>
              <a:rPr lang="en-US" b="1" dirty="0">
                <a:latin typeface="Baskerville Old Face" panose="02020602080505020303" pitchFamily="18" charset="0"/>
              </a:rPr>
              <a:t> quarter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Baskerville Old Face" panose="02020602080505020303" pitchFamily="18" charset="0"/>
              </a:rPr>
              <a:t>Must have no less than a 70% in their 8</a:t>
            </a:r>
            <a:r>
              <a:rPr lang="en-US" b="1" baseline="30000" dirty="0">
                <a:latin typeface="Baskerville Old Face" panose="02020602080505020303" pitchFamily="18" charset="0"/>
              </a:rPr>
              <a:t>th</a:t>
            </a:r>
            <a:r>
              <a:rPr lang="en-US" b="1" dirty="0">
                <a:latin typeface="Baskerville Old Face" panose="02020602080505020303" pitchFamily="18" charset="0"/>
              </a:rPr>
              <a:t> grade Civics course.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333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48308F-A871-6ED2-3FDE-D4C4A1CDE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43" y="5573522"/>
            <a:ext cx="5140036" cy="11308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44EAD1-CB51-1A2A-3D1E-19C4C39C0E84}"/>
              </a:ext>
            </a:extLst>
          </p:cNvPr>
          <p:cNvSpPr txBox="1"/>
          <p:nvPr/>
        </p:nvSpPr>
        <p:spPr>
          <a:xfrm>
            <a:off x="3000375" y="-52466"/>
            <a:ext cx="5772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skerville Old Face" panose="02020602080505020303" pitchFamily="18" charset="0"/>
                <a:cs typeface="Aharoni" panose="02010803020104030203" pitchFamily="2" charset="-79"/>
              </a:rPr>
              <a:t>8</a:t>
            </a:r>
            <a:r>
              <a:rPr kumimoji="0" lang="en-US" sz="54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skerville Old Face" panose="02020602080505020303" pitchFamily="18" charset="0"/>
                <a:cs typeface="Aharoni" panose="02010803020104030203" pitchFamily="2" charset="-79"/>
              </a:rPr>
              <a:t>th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skerville Old Face" panose="02020602080505020303" pitchFamily="18" charset="0"/>
                <a:cs typeface="Aharoni" panose="02010803020104030203" pitchFamily="2" charset="-79"/>
              </a:rPr>
              <a:t> Grade Week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skerville Old Face" panose="02020602080505020303" pitchFamily="18" charset="0"/>
                <a:cs typeface="Aharoni" panose="02010803020104030203" pitchFamily="2" charset="-79"/>
              </a:rPr>
              <a:t>May 20 - 24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askerville Old Face" panose="02020602080505020303" pitchFamily="18" charset="0"/>
              <a:cs typeface="Aharoni" panose="02010803020104030203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82B161-0269-E0BE-206D-EEC2A157A1CD}"/>
              </a:ext>
            </a:extLst>
          </p:cNvPr>
          <p:cNvSpPr txBox="1"/>
          <p:nvPr/>
        </p:nvSpPr>
        <p:spPr>
          <a:xfrm>
            <a:off x="305699" y="287517"/>
            <a:ext cx="30003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6B30A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How much does it cost?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skerville Old Face" panose="02020602080505020303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TBD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askerville Old Face" panose="020206020805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Baskerville Old Face" panose="02020602080505020303" pitchFamily="18" charset="0"/>
              </a:rPr>
              <a:t>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skerville Old Face" panose="02020602080505020303" pitchFamily="18" charset="0"/>
              </a:rPr>
              <a:t>e would LOVE and APPRECIATE any donations!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6197AA-E796-D3D3-A012-0AC60320583F}"/>
              </a:ext>
            </a:extLst>
          </p:cNvPr>
          <p:cNvSpPr txBox="1"/>
          <p:nvPr/>
        </p:nvSpPr>
        <p:spPr>
          <a:xfrm>
            <a:off x="2796499" y="1482541"/>
            <a:ext cx="42641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6B30A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What does it include?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6B30A"/>
              </a:solidFill>
              <a:effectLst/>
              <a:uLnTx/>
              <a:uFillTx/>
              <a:latin typeface="Baskerville Old Face" panose="02020602080505020303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8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 Grade Breakfast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Admission to “Murray’s Got Talent” show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Field Day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Pizza Lunch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Movie &amp; Concessions in Auditorium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Award Ceremony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Admission to Faculty vs Student Game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00B050"/>
                </a:solidFill>
                <a:latin typeface="Baskerville Old Face" panose="02020602080505020303" pitchFamily="18" charset="0"/>
              </a:rPr>
              <a:t>Yearbook Signing “Party”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askerville Old Face" panose="02020602080505020303" pitchFamily="18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E47ECAA9-7DD2-78D6-EC0D-DED96B6F6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3201" y="39472"/>
            <a:ext cx="1943100" cy="157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1C425089-7502-18C1-6990-9A5D05B1B19A}"/>
              </a:ext>
            </a:extLst>
          </p:cNvPr>
          <p:cNvSpPr txBox="1">
            <a:spLocks/>
          </p:cNvSpPr>
          <p:nvPr/>
        </p:nvSpPr>
        <p:spPr>
          <a:xfrm>
            <a:off x="6879260" y="2117270"/>
            <a:ext cx="5195997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b="1" u="sng" dirty="0">
                <a:solidFill>
                  <a:srgbClr val="F6B30A"/>
                </a:solidFill>
                <a:latin typeface="Baskerville Old Face" panose="02020602080505020303" pitchFamily="18" charset="0"/>
              </a:rPr>
              <a:t>Who can participate?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Baskerville Old Face" panose="02020602080505020303" pitchFamily="18" charset="0"/>
              </a:rPr>
              <a:t>Effective Jan. 8, 2024, MMS 8th graders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Baskerville Old Face" panose="02020602080505020303" pitchFamily="18" charset="0"/>
              </a:rPr>
              <a:t>No OSS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Baskerville Old Face" panose="02020602080505020303" pitchFamily="18" charset="0"/>
              </a:rPr>
              <a:t>No more than 2 days of ISS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Baskerville Old Face" panose="02020602080505020303" pitchFamily="18" charset="0"/>
              </a:rPr>
              <a:t>No more than 2 discipline referrals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Baskerville Old Face" panose="02020602080505020303" pitchFamily="18" charset="0"/>
              </a:rPr>
              <a:t>Regular attendance (including tardies)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Baskerville Old Face" panose="02020602080505020303" pitchFamily="18" charset="0"/>
              </a:rPr>
              <a:t>On track to pass all subject areas/classes after 3</a:t>
            </a:r>
            <a:r>
              <a:rPr lang="en-US" b="1" baseline="30000" dirty="0">
                <a:latin typeface="Baskerville Old Face" panose="02020602080505020303" pitchFamily="18" charset="0"/>
              </a:rPr>
              <a:t>rd</a:t>
            </a:r>
            <a:r>
              <a:rPr lang="en-US" b="1" dirty="0">
                <a:latin typeface="Baskerville Old Face" panose="02020602080505020303" pitchFamily="18" charset="0"/>
              </a:rPr>
              <a:t> quarter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Baskerville Old Face" panose="02020602080505020303" pitchFamily="18" charset="0"/>
              </a:rPr>
              <a:t>Must have no less than a 70% in their 8</a:t>
            </a:r>
            <a:r>
              <a:rPr lang="en-US" b="1" baseline="30000" dirty="0">
                <a:latin typeface="Baskerville Old Face" panose="02020602080505020303" pitchFamily="18" charset="0"/>
              </a:rPr>
              <a:t>th</a:t>
            </a:r>
            <a:r>
              <a:rPr lang="en-US" b="1" dirty="0">
                <a:latin typeface="Baskerville Old Face" panose="02020602080505020303" pitchFamily="18" charset="0"/>
              </a:rPr>
              <a:t> grade Civics course</a:t>
            </a:r>
            <a:r>
              <a:rPr lang="en-US" b="1" dirty="0">
                <a:solidFill>
                  <a:srgbClr val="00B050"/>
                </a:solidFill>
                <a:latin typeface="Baskerville Old Face" panose="02020602080505020303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975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065" y="452718"/>
            <a:ext cx="5219410" cy="1400530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8</a:t>
            </a:r>
            <a:r>
              <a:rPr lang="en-US" sz="3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Grade Assessments</a:t>
            </a:r>
          </a:p>
        </p:txBody>
      </p:sp>
      <p:sp>
        <p:nvSpPr>
          <p:cNvPr id="2064" name="Freeform: Shape 2063">
            <a:extLst>
              <a:ext uri="{FF2B5EF4-FFF2-40B4-BE49-F238E27FC236}">
                <a16:creationId xmlns:a16="http://schemas.microsoft.com/office/drawing/2014/main" id="{01F06C3F-35EE-478B-B96B-1247519C7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66" name="Freeform 23">
            <a:extLst>
              <a:ext uri="{FF2B5EF4-FFF2-40B4-BE49-F238E27FC236}">
                <a16:creationId xmlns:a16="http://schemas.microsoft.com/office/drawing/2014/main" id="{72742D7C-18EF-4DDC-B3B1-7D394C348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May 2022 Florida Organization of Instructional Leaders Statewide Assessment  Updates">
            <a:extLst>
              <a:ext uri="{FF2B5EF4-FFF2-40B4-BE49-F238E27FC236}">
                <a16:creationId xmlns:a16="http://schemas.microsoft.com/office/drawing/2014/main" id="{A1A44CA2-EAAD-4CCD-B3FC-B48834AAB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53883" y="1594464"/>
            <a:ext cx="4558282" cy="150773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" name="Rectangle 2067">
            <a:extLst>
              <a:ext uri="{FF2B5EF4-FFF2-40B4-BE49-F238E27FC236}">
                <a16:creationId xmlns:a16="http://schemas.microsoft.com/office/drawing/2014/main" id="{5DFB004C-C794-45CE-846D-166C532D6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64" y="1143000"/>
            <a:ext cx="4925172" cy="561975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FLDOE Required </a:t>
            </a:r>
            <a:r>
              <a:rPr lang="en-US" b="1" dirty="0">
                <a:latin typeface="Baskerville Old Face" panose="02020602080505020303" pitchFamily="18" charset="0"/>
              </a:rPr>
              <a:t>F.A.S.T. 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latin typeface="Baskerville Old Face" panose="02020602080505020303" pitchFamily="18" charset="0"/>
              </a:rPr>
              <a:t>3 ELA/Math Tests per year, 1 Science, &amp; 1 Writing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latin typeface="Baskerville Old Face" panose="02020602080505020303" pitchFamily="18" charset="0"/>
              </a:rPr>
              <a:t>PM 1 ELA &amp; Math in September 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latin typeface="Baskerville Old Face" panose="02020602080505020303" pitchFamily="18" charset="0"/>
              </a:rPr>
              <a:t>PM 2 ELA &amp; Math in December/January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latin typeface="Baskerville Old Face" panose="02020602080505020303" pitchFamily="18" charset="0"/>
              </a:rPr>
              <a:t>Writing in April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latin typeface="Baskerville Old Face" panose="02020602080505020303" pitchFamily="18" charset="0"/>
              </a:rPr>
              <a:t>PM 3 ELA, Math, Science in May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latin typeface="Baskerville Old Face" panose="02020602080505020303" pitchFamily="18" charset="0"/>
              </a:rPr>
              <a:t>EOC Assessments in May: Civics, Biology, Algebra, &amp; Geometry</a:t>
            </a:r>
          </a:p>
          <a:p>
            <a:pPr>
              <a:lnSpc>
                <a:spcPct val="90000"/>
              </a:lnSpc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>
              <a:lnSpc>
                <a:spcPct val="9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We are here to help!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latin typeface="Baskerville Old Face" panose="02020602080505020303" pitchFamily="18" charset="0"/>
              </a:rPr>
              <a:t>Tutoring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latin typeface="Baskerville Old Face" panose="02020602080505020303" pitchFamily="18" charset="0"/>
              </a:rPr>
              <a:t>Academic Lunch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latin typeface="Baskerville Old Face" panose="02020602080505020303" pitchFamily="18" charset="0"/>
              </a:rPr>
              <a:t>Remediation</a:t>
            </a:r>
          </a:p>
          <a:p>
            <a:pPr marL="2743200" lvl="6" indent="0">
              <a:lnSpc>
                <a:spcPct val="90000"/>
              </a:lnSpc>
              <a:buNone/>
            </a:pPr>
            <a:endParaRPr lang="en-US" sz="1500" dirty="0">
              <a:latin typeface="Trebuchet MS" panose="020B0603020202020204" pitchFamily="34" charset="0"/>
              <a:cs typeface="Traditional Arabic" panose="02020603050405020304" pitchFamily="18" charset="-78"/>
            </a:endParaRPr>
          </a:p>
        </p:txBody>
      </p:sp>
      <p:pic>
        <p:nvPicPr>
          <p:cNvPr id="2052" name="Picture 4" descr="Applied Technology – Instructional Resources and Media Services">
            <a:extLst>
              <a:ext uri="{FF2B5EF4-FFF2-40B4-BE49-F238E27FC236}">
                <a16:creationId xmlns:a16="http://schemas.microsoft.com/office/drawing/2014/main" id="{F6AEA286-8CAF-4FF7-A65C-82251CC15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82637" y="4085841"/>
            <a:ext cx="2294735" cy="21625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ey dog with orange collar&#10;&#10;Description automatically generated">
            <a:extLst>
              <a:ext uri="{FF2B5EF4-FFF2-40B4-BE49-F238E27FC236}">
                <a16:creationId xmlns:a16="http://schemas.microsoft.com/office/drawing/2014/main" id="{0B5EFE6F-66E5-3DDD-91FB-A86048DCBE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477" y="3755798"/>
            <a:ext cx="2447209" cy="24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4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56FCC2-B4B7-3616-32F0-DBDE2F878D2A}"/>
              </a:ext>
            </a:extLst>
          </p:cNvPr>
          <p:cNvSpPr txBox="1"/>
          <p:nvPr/>
        </p:nvSpPr>
        <p:spPr>
          <a:xfrm>
            <a:off x="1219200" y="1847850"/>
            <a:ext cx="8801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atin typeface="Baskerville Old Face" panose="02020602080505020303" pitchFamily="18" charset="0"/>
              </a:rPr>
              <a:t>Questions?</a:t>
            </a:r>
          </a:p>
          <a:p>
            <a:pPr algn="ctr"/>
            <a:r>
              <a:rPr lang="en-US" sz="4000" dirty="0">
                <a:latin typeface="Baskerville Old Face" panose="02020602080505020303" pitchFamily="18" charset="0"/>
              </a:rPr>
              <a:t>Email Ms. Pisano:</a:t>
            </a:r>
          </a:p>
          <a:p>
            <a:pPr algn="ctr"/>
            <a:r>
              <a:rPr lang="en-US" sz="4000" dirty="0">
                <a:latin typeface="Baskerville Old Face" panose="02020602080505020303" pitchFamily="18" charset="0"/>
              </a:rPr>
              <a:t>kimberlee.pisano@stjohns.k12.fl.us</a:t>
            </a:r>
          </a:p>
        </p:txBody>
      </p:sp>
    </p:spTree>
    <p:extLst>
      <p:ext uri="{BB962C8B-B14F-4D97-AF65-F5344CB8AC3E}">
        <p14:creationId xmlns:p14="http://schemas.microsoft.com/office/powerpoint/2010/main" val="3625202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holding candles&#10;&#10;Description automatically generated">
            <a:extLst>
              <a:ext uri="{FF2B5EF4-FFF2-40B4-BE49-F238E27FC236}">
                <a16:creationId xmlns:a16="http://schemas.microsoft.com/office/drawing/2014/main" id="{9602E556-4827-CDFB-7807-2821B5DF38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60000"/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20" y="10"/>
            <a:ext cx="12191978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F831D0-C7F8-35A2-5026-792084E02D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2625" y="2033018"/>
            <a:ext cx="5728789" cy="2116348"/>
          </a:xfrm>
        </p:spPr>
        <p:txBody>
          <a:bodyPr anchor="ctr">
            <a:normAutofit fontScale="90000"/>
          </a:bodyPr>
          <a:lstStyle/>
          <a:p>
            <a:pPr algn="r"/>
            <a:r>
              <a:rPr lang="en-US" b="1" dirty="0">
                <a:solidFill>
                  <a:srgbClr val="FFFFFF"/>
                </a:solidFill>
                <a:latin typeface="Baskerville Old Face" panose="02020602080505020303" pitchFamily="18" charset="0"/>
              </a:rPr>
              <a:t>8</a:t>
            </a:r>
            <a:r>
              <a:rPr lang="en-US" b="1" baseline="30000" dirty="0">
                <a:solidFill>
                  <a:srgbClr val="FFFFFF"/>
                </a:solidFill>
                <a:latin typeface="Baskerville Old Face" panose="02020602080505020303" pitchFamily="18" charset="0"/>
              </a:rPr>
              <a:t>th</a:t>
            </a:r>
            <a:r>
              <a:rPr lang="en-US" b="1" dirty="0">
                <a:solidFill>
                  <a:srgbClr val="FFFFFF"/>
                </a:solidFill>
                <a:latin typeface="Baskerville Old Face" panose="02020602080505020303" pitchFamily="18" charset="0"/>
              </a:rPr>
              <a:t> Grade Washington DC Trip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230B3B-88AE-8050-C222-5B4EA27D7A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43787" y="5118968"/>
            <a:ext cx="3354752" cy="945063"/>
          </a:xfrm>
        </p:spPr>
        <p:txBody>
          <a:bodyPr anchor="b">
            <a:noAutofit/>
          </a:bodyPr>
          <a:lstStyle/>
          <a:p>
            <a:pPr algn="r"/>
            <a:r>
              <a:rPr lang="en-US" b="1" dirty="0">
                <a:solidFill>
                  <a:srgbClr val="FFFFFF"/>
                </a:solidFill>
                <a:latin typeface="Baskerville Old Face" panose="02020602080505020303" pitchFamily="18" charset="0"/>
              </a:rPr>
              <a:t>Greenlight Group Tours</a:t>
            </a:r>
          </a:p>
          <a:p>
            <a:pPr algn="r"/>
            <a:r>
              <a:rPr lang="en-US" b="1" dirty="0">
                <a:solidFill>
                  <a:srgbClr val="FFFFFF"/>
                </a:solidFill>
                <a:latin typeface="Baskerville Old Face" panose="02020602080505020303" pitchFamily="18" charset="0"/>
              </a:rPr>
              <a:t>Jan 2</a:t>
            </a:r>
            <a:r>
              <a:rPr lang="en-US" b="1" baseline="30000" dirty="0">
                <a:solidFill>
                  <a:srgbClr val="FFFFFF"/>
                </a:solidFill>
                <a:latin typeface="Baskerville Old Face" panose="02020602080505020303" pitchFamily="18" charset="0"/>
              </a:rPr>
              <a:t>nd</a:t>
            </a:r>
            <a:r>
              <a:rPr lang="en-US" b="1" dirty="0">
                <a:solidFill>
                  <a:srgbClr val="FFFFFF"/>
                </a:solidFill>
                <a:latin typeface="Baskerville Old Face" panose="02020602080505020303" pitchFamily="18" charset="0"/>
              </a:rPr>
              <a:t>-6</a:t>
            </a:r>
            <a:r>
              <a:rPr lang="en-US" b="1" baseline="30000" dirty="0">
                <a:solidFill>
                  <a:srgbClr val="FFFFFF"/>
                </a:solidFill>
                <a:latin typeface="Baskerville Old Face" panose="02020602080505020303" pitchFamily="18" charset="0"/>
              </a:rPr>
              <a:t>th</a:t>
            </a:r>
            <a:r>
              <a:rPr lang="en-US" b="1" dirty="0">
                <a:solidFill>
                  <a:srgbClr val="FFFFFF"/>
                </a:solidFill>
                <a:latin typeface="Baskerville Old Face" panose="02020602080505020303" pitchFamily="18" charset="0"/>
              </a:rPr>
              <a:t>, 2024</a:t>
            </a:r>
          </a:p>
        </p:txBody>
      </p:sp>
      <p:sp>
        <p:nvSpPr>
          <p:cNvPr id="37" name="Date Placeholder 12">
            <a:extLst>
              <a:ext uri="{FF2B5EF4-FFF2-40B4-BE49-F238E27FC236}">
                <a16:creationId xmlns:a16="http://schemas.microsoft.com/office/drawing/2014/main" id="{45F8506F-723E-2FBC-A83C-170B99FE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Slide Number Placeholder 16">
            <a:extLst>
              <a:ext uri="{FF2B5EF4-FFF2-40B4-BE49-F238E27FC236}">
                <a16:creationId xmlns:a16="http://schemas.microsoft.com/office/drawing/2014/main" id="{77E3683D-7FC0-A2ED-DD78-A21FBE37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60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building with a dome and a statue on the side of it&#10;&#10;Description automatically generated">
            <a:extLst>
              <a:ext uri="{FF2B5EF4-FFF2-40B4-BE49-F238E27FC236}">
                <a16:creationId xmlns:a16="http://schemas.microsoft.com/office/drawing/2014/main" id="{A7DCA6DE-2D78-A6E4-1B6B-D32CF6A8A6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>
            <a:off x="6889579" y="1304112"/>
            <a:ext cx="5038725" cy="4598987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D93772-0BF8-7380-C4E0-FD3275BDB052}"/>
              </a:ext>
            </a:extLst>
          </p:cNvPr>
          <p:cNvSpPr txBox="1"/>
          <p:nvPr/>
        </p:nvSpPr>
        <p:spPr>
          <a:xfrm>
            <a:off x="263696" y="209233"/>
            <a:ext cx="612186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>
                <a:latin typeface="Baskerville Old Face" panose="02020602080505020303" pitchFamily="18" charset="0"/>
              </a:rPr>
              <a:t>Who can attend? </a:t>
            </a:r>
          </a:p>
          <a:p>
            <a:pPr algn="ctr"/>
            <a:endParaRPr lang="en-US" sz="2800" b="1" u="sng" dirty="0">
              <a:latin typeface="Baskerville Old Face" panose="02020602080505020303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b="1" dirty="0">
                <a:latin typeface="Baskerville Old Face" panose="02020602080505020303" pitchFamily="18" charset="0"/>
              </a:rPr>
              <a:t>Any MMS 8th grader who has not received a referral starting on  Oct. 2, 2023.</a:t>
            </a:r>
          </a:p>
          <a:p>
            <a:pPr algn="ctr"/>
            <a:endParaRPr lang="en-US" sz="2800" b="1" dirty="0">
              <a:latin typeface="Baskerville Old Face" panose="02020602080505020303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b="1" dirty="0">
                <a:latin typeface="Baskerville Old Face" panose="02020602080505020303" pitchFamily="18" charset="0"/>
              </a:rPr>
              <a:t>Students must have regular attendance and be passing all subject areas at 2nd quarter interim report and be on track to pass for the first semester.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800" b="1" dirty="0">
              <a:latin typeface="Baskerville Old Face" panose="02020602080505020303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b="1" dirty="0">
                <a:latin typeface="Baskerville Old Face" panose="02020602080505020303" pitchFamily="18" charset="0"/>
              </a:rPr>
              <a:t>Must have no less than an 70% in their 8</a:t>
            </a:r>
            <a:r>
              <a:rPr lang="en-US" sz="2800" b="1" baseline="30000" dirty="0">
                <a:latin typeface="Baskerville Old Face" panose="02020602080505020303" pitchFamily="18" charset="0"/>
              </a:rPr>
              <a:t>th</a:t>
            </a:r>
            <a:r>
              <a:rPr lang="en-US" sz="2800" b="1" dirty="0">
                <a:latin typeface="Baskerville Old Face" panose="02020602080505020303" pitchFamily="18" charset="0"/>
              </a:rPr>
              <a:t> grade Civics course.</a:t>
            </a:r>
          </a:p>
        </p:txBody>
      </p:sp>
    </p:spTree>
    <p:extLst>
      <p:ext uri="{BB962C8B-B14F-4D97-AF65-F5344CB8AC3E}">
        <p14:creationId xmlns:p14="http://schemas.microsoft.com/office/powerpoint/2010/main" val="4066314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CFA72-80AB-F7A6-1192-69E3F9E14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076" y="165038"/>
            <a:ext cx="5752255" cy="1270656"/>
          </a:xfrm>
        </p:spPr>
        <p:txBody>
          <a:bodyPr>
            <a:norm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What is included &amp; cost: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8D6143E-CB23-4500-E992-EFED41788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" y="1736026"/>
            <a:ext cx="6553200" cy="484765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sz="3100" b="1" dirty="0">
                <a:latin typeface="Baskerville Old Face" panose="02020602080505020303" pitchFamily="18" charset="0"/>
              </a:rPr>
              <a:t>Motor Coach Transportation to and from DC</a:t>
            </a:r>
          </a:p>
          <a:p>
            <a:pPr>
              <a:lnSpc>
                <a:spcPct val="110000"/>
              </a:lnSpc>
            </a:pPr>
            <a:r>
              <a:rPr lang="en-US" sz="3100" b="1" dirty="0">
                <a:latin typeface="Baskerville Old Face" panose="02020602080505020303" pitchFamily="18" charset="0"/>
              </a:rPr>
              <a:t>3 nights lodging at hotel</a:t>
            </a:r>
          </a:p>
          <a:p>
            <a:pPr>
              <a:lnSpc>
                <a:spcPct val="110000"/>
              </a:lnSpc>
            </a:pPr>
            <a:r>
              <a:rPr lang="en-US" sz="3100" b="1" dirty="0">
                <a:latin typeface="Baskerville Old Face" panose="02020602080505020303" pitchFamily="18" charset="0"/>
              </a:rPr>
              <a:t>Museum admissions and guided tours</a:t>
            </a:r>
          </a:p>
          <a:p>
            <a:pPr>
              <a:lnSpc>
                <a:spcPct val="110000"/>
              </a:lnSpc>
            </a:pPr>
            <a:r>
              <a:rPr lang="en-US" sz="3100" b="1" dirty="0">
                <a:latin typeface="Baskerville Old Face" panose="02020602080505020303" pitchFamily="18" charset="0"/>
              </a:rPr>
              <a:t>Dedicated tour managers </a:t>
            </a:r>
          </a:p>
          <a:p>
            <a:pPr>
              <a:lnSpc>
                <a:spcPct val="110000"/>
              </a:lnSpc>
            </a:pPr>
            <a:r>
              <a:rPr lang="en-US" sz="3100" b="1" dirty="0">
                <a:latin typeface="Baskerville Old Face" panose="02020602080505020303" pitchFamily="18" charset="0"/>
              </a:rPr>
              <a:t>Group Photo</a:t>
            </a:r>
          </a:p>
          <a:p>
            <a:pPr>
              <a:lnSpc>
                <a:spcPct val="110000"/>
              </a:lnSpc>
            </a:pPr>
            <a:r>
              <a:rPr lang="en-US" sz="3100" b="1" dirty="0">
                <a:latin typeface="Baskerville Old Face" panose="02020602080505020303" pitchFamily="18" charset="0"/>
              </a:rPr>
              <a:t>Meals </a:t>
            </a:r>
          </a:p>
          <a:p>
            <a:pPr>
              <a:lnSpc>
                <a:spcPct val="110000"/>
              </a:lnSpc>
            </a:pPr>
            <a:r>
              <a:rPr lang="en-US" sz="3100" b="1" dirty="0">
                <a:latin typeface="Baskerville Old Face" panose="02020602080505020303" pitchFamily="18" charset="0"/>
              </a:rPr>
              <a:t>Name badge with emergency phone numbers</a:t>
            </a:r>
          </a:p>
          <a:p>
            <a:pPr>
              <a:lnSpc>
                <a:spcPct val="110000"/>
              </a:lnSpc>
            </a:pPr>
            <a:r>
              <a:rPr lang="en-US" sz="3100" b="1" dirty="0">
                <a:latin typeface="Baskerville Old Face" panose="02020602080505020303" pitchFamily="18" charset="0"/>
              </a:rPr>
              <a:t>Two nighttime security guards at hotel for student safety</a:t>
            </a:r>
          </a:p>
          <a:p>
            <a:pPr>
              <a:lnSpc>
                <a:spcPct val="110000"/>
              </a:lnSpc>
            </a:pPr>
            <a:r>
              <a:rPr lang="en-US" sz="3100" b="1" dirty="0">
                <a:latin typeface="Baskerville Old Face" panose="02020602080505020303" pitchFamily="18" charset="0"/>
              </a:rPr>
              <a:t>A commemorative scarf</a:t>
            </a:r>
          </a:p>
          <a:p>
            <a:pPr>
              <a:lnSpc>
                <a:spcPct val="110000"/>
              </a:lnSpc>
            </a:pPr>
            <a:endParaRPr lang="en-US" sz="1100" b="1" dirty="0"/>
          </a:p>
          <a:p>
            <a:pPr marL="0" indent="0">
              <a:lnSpc>
                <a:spcPct val="110000"/>
              </a:lnSpc>
              <a:buNone/>
            </a:pPr>
            <a:endParaRPr lang="en-US" sz="1100" dirty="0"/>
          </a:p>
        </p:txBody>
      </p:sp>
      <p:sp>
        <p:nvSpPr>
          <p:cNvPr id="24" name="Slide Number Placeholder 14">
            <a:extLst>
              <a:ext uri="{FF2B5EF4-FFF2-40B4-BE49-F238E27FC236}">
                <a16:creationId xmlns:a16="http://schemas.microsoft.com/office/drawing/2014/main" id="{F56182AA-A724-809C-012E-85E453D98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11" name="Content Placeholder 10" descr="A large white tower in a city&#10;&#10;Description automatically generated">
            <a:extLst>
              <a:ext uri="{FF2B5EF4-FFF2-40B4-BE49-F238E27FC236}">
                <a16:creationId xmlns:a16="http://schemas.microsoft.com/office/drawing/2014/main" id="{C867BA24-7DD3-F8AC-98EA-F6C40A758E2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8237077" y="3653881"/>
            <a:ext cx="3817763" cy="3085919"/>
          </a:xfr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FA302D-279C-A17A-3B14-4098A2025A6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7733" y="1307840"/>
            <a:ext cx="2357106" cy="200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19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0CDB51-07A5-E6E2-2AEB-F2F5DB82C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latin typeface="Baskerville Old Face" panose="02020602080505020303" pitchFamily="18" charset="0"/>
              </a:rPr>
              <a:t>Payment Schedule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8E26D9-7113-9EFB-3497-3991302411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111" y="2078285"/>
            <a:ext cx="2507287" cy="4195763"/>
          </a:xfrm>
        </p:spPr>
        <p:txBody>
          <a:bodyPr>
            <a:normAutofit fontScale="92500"/>
          </a:bodyPr>
          <a:lstStyle/>
          <a:p>
            <a:pPr algn="ctr"/>
            <a:r>
              <a:rPr lang="en-US" sz="2400" b="1" i="0" dirty="0">
                <a:effectLst/>
                <a:latin typeface="Baskerville Old Face" panose="02020602080505020303" pitchFamily="18" charset="0"/>
              </a:rPr>
              <a:t>Quad(Student Package): </a:t>
            </a:r>
            <a:r>
              <a:rPr lang="en-US" sz="2400" i="0" dirty="0">
                <a:effectLst/>
                <a:latin typeface="Baskerville Old Face" panose="02020602080505020303" pitchFamily="18" charset="0"/>
              </a:rPr>
              <a:t>$1,343 per person (4 in a hotel room - 2 double beds)</a:t>
            </a:r>
          </a:p>
          <a:p>
            <a:pPr algn="ctr"/>
            <a:r>
              <a:rPr lang="en-US" sz="2400" b="0" i="1" dirty="0">
                <a:effectLst/>
                <a:latin typeface="Baskerville Old Face" panose="02020602080505020303" pitchFamily="18" charset="0"/>
              </a:rPr>
              <a:t>*Traveler responsible for finding roommate also paying the double occupancy rate*</a:t>
            </a:r>
            <a:endParaRPr lang="en-US" sz="2400" b="0" i="0" dirty="0">
              <a:effectLst/>
              <a:latin typeface="Baskerville Old Face" panose="02020602080505020303" pitchFamily="18" charset="0"/>
            </a:endParaRPr>
          </a:p>
          <a:p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DA40DC0D-A6EB-1745-A995-C8BDBAE8003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35452967"/>
              </p:ext>
            </p:extLst>
          </p:nvPr>
        </p:nvGraphicFramePr>
        <p:xfrm>
          <a:off x="4418175" y="2309590"/>
          <a:ext cx="6289705" cy="33391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87376">
                  <a:extLst>
                    <a:ext uri="{9D8B030D-6E8A-4147-A177-3AD203B41FA5}">
                      <a16:colId xmlns:a16="http://schemas.microsoft.com/office/drawing/2014/main" val="2823155694"/>
                    </a:ext>
                  </a:extLst>
                </a:gridCol>
                <a:gridCol w="1136378">
                  <a:extLst>
                    <a:ext uri="{9D8B030D-6E8A-4147-A177-3AD203B41FA5}">
                      <a16:colId xmlns:a16="http://schemas.microsoft.com/office/drawing/2014/main" val="2442165473"/>
                    </a:ext>
                  </a:extLst>
                </a:gridCol>
                <a:gridCol w="1647747">
                  <a:extLst>
                    <a:ext uri="{9D8B030D-6E8A-4147-A177-3AD203B41FA5}">
                      <a16:colId xmlns:a16="http://schemas.microsoft.com/office/drawing/2014/main" val="504880490"/>
                    </a:ext>
                  </a:extLst>
                </a:gridCol>
                <a:gridCol w="1818204">
                  <a:extLst>
                    <a:ext uri="{9D8B030D-6E8A-4147-A177-3AD203B41FA5}">
                      <a16:colId xmlns:a16="http://schemas.microsoft.com/office/drawing/2014/main" val="3083085706"/>
                    </a:ext>
                  </a:extLst>
                </a:gridCol>
              </a:tblGrid>
              <a:tr h="834795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askerville Old Face" panose="02020602080505020303" pitchFamily="18" charset="0"/>
                        </a:rPr>
                        <a:t>Payment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askerville Old Face" panose="02020602080505020303" pitchFamily="18" charset="0"/>
                        </a:rPr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askerville Old Face" panose="02020602080505020303" pitchFamily="18" charset="0"/>
                        </a:rPr>
                        <a:t>Student Estimate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askerville Old Face" panose="02020602080505020303" pitchFamily="18" charset="0"/>
                        </a:rPr>
                        <a:t>Payment 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963847"/>
                  </a:ext>
                </a:extLst>
              </a:tr>
              <a:tr h="834795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askerville Old Face" panose="02020602080505020303" pitchFamily="18" charset="0"/>
                        </a:rPr>
                        <a:t>10/20/2023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askerville Old Face" panose="02020602080505020303" pitchFamily="18" charset="0"/>
                        </a:rPr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askerville Old Face" panose="02020602080505020303" pitchFamily="18" charset="0"/>
                        </a:rPr>
                        <a:t>$335.75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askerville Old Face" panose="02020602080505020303" pitchFamily="18" charset="0"/>
                        </a:rPr>
                        <a:t>First Installment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2813553"/>
                  </a:ext>
                </a:extLst>
              </a:tr>
              <a:tr h="834795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askerville Old Face" panose="02020602080505020303" pitchFamily="18" charset="0"/>
                        </a:rPr>
                        <a:t>11/3/2023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askerville Old Face" panose="02020602080505020303" pitchFamily="18" charset="0"/>
                        </a:rPr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askerville Old Face" panose="02020602080505020303" pitchFamily="18" charset="0"/>
                        </a:rPr>
                        <a:t>$335.75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askerville Old Face" panose="02020602080505020303" pitchFamily="18" charset="0"/>
                        </a:rPr>
                        <a:t>Second Installment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873714"/>
                  </a:ext>
                </a:extLst>
              </a:tr>
              <a:tr h="834795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askerville Old Face" panose="02020602080505020303" pitchFamily="18" charset="0"/>
                        </a:rPr>
                        <a:t>11/18/2023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askerville Old Face" panose="02020602080505020303" pitchFamily="18" charset="0"/>
                        </a:rPr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Baskerville Old Face" panose="02020602080505020303" pitchFamily="18" charset="0"/>
                        </a:rPr>
                        <a:t>$671.50</a:t>
                      </a:r>
                    </a:p>
                    <a:p>
                      <a:endParaRPr lang="en-US" sz="2400" dirty="0">
                        <a:latin typeface="Baskerville Old Face" panose="020206020805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Baskerville Old Face" panose="02020602080505020303" pitchFamily="18" charset="0"/>
                        </a:rPr>
                        <a:t>Final Balance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7543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1762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EE49B-7C88-C640-B1F9-79AF4F42E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258" y="290235"/>
            <a:ext cx="6771190" cy="4432235"/>
          </a:xfrm>
        </p:spPr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A room with a round table and chairs in it with Library of Congress in the background">
            <a:extLst>
              <a:ext uri="{FF2B5EF4-FFF2-40B4-BE49-F238E27FC236}">
                <a16:creationId xmlns:a16="http://schemas.microsoft.com/office/drawing/2014/main" id="{9291050D-B726-A783-E38E-F5E1F98C73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85062" y="348018"/>
            <a:ext cx="2011292" cy="1341280"/>
          </a:xfrm>
        </p:spPr>
      </p:pic>
      <p:pic>
        <p:nvPicPr>
          <p:cNvPr id="8" name="Picture 7" descr="A white building with a dome and a tree in front of it with United States Capitol in the background&#10;&#10;Description automatically generated">
            <a:extLst>
              <a:ext uri="{FF2B5EF4-FFF2-40B4-BE49-F238E27FC236}">
                <a16:creationId xmlns:a16="http://schemas.microsoft.com/office/drawing/2014/main" id="{BCAD5125-8DBD-B554-84DB-244B425559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752877" y="1181537"/>
            <a:ext cx="3286655" cy="2626585"/>
          </a:xfrm>
          <a:prstGeom prst="rect">
            <a:avLst/>
          </a:prstGeom>
        </p:spPr>
      </p:pic>
      <p:pic>
        <p:nvPicPr>
          <p:cNvPr id="10" name="Picture 9" descr="A group of people standing in a room">
            <a:extLst>
              <a:ext uri="{FF2B5EF4-FFF2-40B4-BE49-F238E27FC236}">
                <a16:creationId xmlns:a16="http://schemas.microsoft.com/office/drawing/2014/main" id="{439DA3B9-BCD8-B637-23EF-98C5C67AAF4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737175" y="3946304"/>
            <a:ext cx="3318057" cy="2466681"/>
          </a:xfrm>
          <a:prstGeom prst="rect">
            <a:avLst/>
          </a:prstGeom>
        </p:spPr>
      </p:pic>
      <p:pic>
        <p:nvPicPr>
          <p:cNvPr id="13" name="Picture 12" descr="A large white house with a circular lawn with Mount Vernon in the background&#10;&#10;Description automatically generated">
            <a:extLst>
              <a:ext uri="{FF2B5EF4-FFF2-40B4-BE49-F238E27FC236}">
                <a16:creationId xmlns:a16="http://schemas.microsoft.com/office/drawing/2014/main" id="{C37F2BD3-BD1B-90F6-A22E-1970E88E23B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18911" y="1973502"/>
            <a:ext cx="2011293" cy="1260754"/>
          </a:xfrm>
          <a:prstGeom prst="rect">
            <a:avLst/>
          </a:prstGeom>
        </p:spPr>
      </p:pic>
      <p:pic>
        <p:nvPicPr>
          <p:cNvPr id="16" name="Picture 15" descr="A cemetery with many headstones&#10;&#10;Description automatically generated">
            <a:extLst>
              <a:ext uri="{FF2B5EF4-FFF2-40B4-BE49-F238E27FC236}">
                <a16:creationId xmlns:a16="http://schemas.microsoft.com/office/drawing/2014/main" id="{3EE8C334-CE03-C697-6B37-C43E3FF2DEA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49925" y="5291277"/>
            <a:ext cx="1980279" cy="1320185"/>
          </a:xfrm>
          <a:prstGeom prst="rect">
            <a:avLst/>
          </a:prstGeom>
        </p:spPr>
      </p:pic>
      <p:pic>
        <p:nvPicPr>
          <p:cNvPr id="18" name="Picture 17" descr="A large building with many floors and a glass ceiling">
            <a:extLst>
              <a:ext uri="{FF2B5EF4-FFF2-40B4-BE49-F238E27FC236}">
                <a16:creationId xmlns:a16="http://schemas.microsoft.com/office/drawing/2014/main" id="{F5F033CA-CC2D-19CE-1CB6-4678445D11A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49925" y="3593053"/>
            <a:ext cx="1980279" cy="12659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317CE-F1F8-2792-E16C-4BA045342700}"/>
              </a:ext>
            </a:extLst>
          </p:cNvPr>
          <p:cNvSpPr txBox="1"/>
          <p:nvPr/>
        </p:nvSpPr>
        <p:spPr>
          <a:xfrm>
            <a:off x="2440774" y="348019"/>
            <a:ext cx="5577264" cy="6801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Baskerville Old Face" panose="02020602080505020303" pitchFamily="18" charset="0"/>
              </a:rPr>
              <a:t>Locations Visited:</a:t>
            </a:r>
          </a:p>
          <a:p>
            <a:endParaRPr lang="en-US" sz="2000" b="1" dirty="0">
              <a:latin typeface="Baskerville Old Face" panose="020206020805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Baskerville Old Face" panose="02020602080505020303" pitchFamily="18" charset="0"/>
              </a:rPr>
              <a:t>Mt. Vernon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Baskerville Old Face" panose="02020602080505020303" pitchFamily="18" charset="0"/>
              </a:rPr>
              <a:t>Washington Monument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Baskerville Old Face" panose="02020602080505020303" pitchFamily="18" charset="0"/>
              </a:rPr>
              <a:t>White House (exterior)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Baskerville Old Face" panose="02020602080505020303" pitchFamily="18" charset="0"/>
              </a:rPr>
              <a:t>Lincoln Memorial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Baskerville Old Face" panose="02020602080505020303" pitchFamily="18" charset="0"/>
              </a:rPr>
              <a:t>Veterans Wall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Baskerville Old Face" panose="02020602080505020303" pitchFamily="18" charset="0"/>
              </a:rPr>
              <a:t>WW2 Memorial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Baskerville Old Face" panose="02020602080505020303" pitchFamily="18" charset="0"/>
              </a:rPr>
              <a:t>Korean War Memorial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Baskerville Old Face" panose="02020602080505020303" pitchFamily="18" charset="0"/>
              </a:rPr>
              <a:t>Library of Congress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Baskerville Old Face" panose="02020602080505020303" pitchFamily="18" charset="0"/>
              </a:rPr>
              <a:t>Arlington National Cemetery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Baskerville Old Face" panose="02020602080505020303" pitchFamily="18" charset="0"/>
              </a:rPr>
              <a:t>Holocaust Memorial Museum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Baskerville Old Face" panose="02020602080505020303" pitchFamily="18" charset="0"/>
              </a:rPr>
              <a:t>U.S. Capitol Tour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Baskerville Old Face" panose="02020602080505020303" pitchFamily="18" charset="0"/>
              </a:rPr>
              <a:t>African American History Museum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skerville Old Face" panose="02020602080505020303" pitchFamily="18" charset="0"/>
              </a:rPr>
              <a:t>Smithsonian Museum of American History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b="1" dirty="0">
              <a:latin typeface="Baskerville Old Face" panose="02020602080505020303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askerville Old Face" panose="02020602080505020303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skerville Old Face" panose="02020602080505020303" pitchFamily="18" charset="0"/>
              </a:rPr>
              <a:t>For more info </a:t>
            </a:r>
            <a:r>
              <a:rPr lang="en-US" sz="2000" b="1" dirty="0">
                <a:latin typeface="Baskerville Old Face" panose="02020602080505020303" pitchFamily="18" charset="0"/>
              </a:rPr>
              <a:t>out trip and the itinerary please watch the video from Greenlight Tours here: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i="0" u="none" strike="noStrike" dirty="0">
                <a:solidFill>
                  <a:srgbClr val="FFFFFF"/>
                </a:solidFill>
                <a:effectLst/>
                <a:latin typeface="Baskerville Old Face" panose="02020602080505020303" pitchFamily="18" charset="0"/>
                <a:hlinkClick r:id="rId14"/>
              </a:rPr>
              <a:t>https://youtu.be/mjLpU2IByzo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 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658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7C251-9198-29AC-8461-C4DCA3C2A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150121"/>
          </a:xfrm>
        </p:spPr>
        <p:txBody>
          <a:bodyPr/>
          <a:lstStyle/>
          <a:p>
            <a:r>
              <a:rPr lang="en-US" dirty="0">
                <a:latin typeface="Baskerville Old Face" panose="02020602080505020303" pitchFamily="18" charset="0"/>
              </a:rPr>
              <a:t>Parent Chaperones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DA114-263A-698E-0A7E-EDDB5961D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3" y="2529555"/>
            <a:ext cx="8825659" cy="236220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Baskerville Old Face" panose="02020602080505020303" pitchFamily="18" charset="0"/>
              </a:rPr>
              <a:t>Will be accepted on a first come first registered basis.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Baskerville Old Face" panose="02020602080505020303" pitchFamily="18" charset="0"/>
              </a:rPr>
              <a:t>First installment would need to be paid at the time of registration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Baskerville Old Face" panose="02020602080505020303" pitchFamily="18" charset="0"/>
              </a:rPr>
              <a:t>Students will be given priority for the trip if capacity becomes an issue </a:t>
            </a:r>
          </a:p>
        </p:txBody>
      </p:sp>
    </p:spTree>
    <p:extLst>
      <p:ext uri="{BB962C8B-B14F-4D97-AF65-F5344CB8AC3E}">
        <p14:creationId xmlns:p14="http://schemas.microsoft.com/office/powerpoint/2010/main" val="1381285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23612-6BB8-D637-83E2-441A7EA32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Baskerville Old Face" panose="02020602080505020303" pitchFamily="18" charset="0"/>
              </a:rPr>
              <a:t>Departure &amp; Arrival Times: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B1303-80F8-7422-76CE-CC01EBB12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Quicksand"/>
            </a:endParaRPr>
          </a:p>
          <a:p>
            <a:r>
              <a:rPr lang="en-US" sz="11200" b="0" i="0" u="none" strike="noStrike" baseline="0" dirty="0">
                <a:solidFill>
                  <a:schemeClr val="bg2">
                    <a:lumMod val="20000"/>
                    <a:lumOff val="80000"/>
                  </a:schemeClr>
                </a:solidFill>
                <a:latin typeface="Baskerville Old Face" panose="02020602080505020303" pitchFamily="18" charset="0"/>
              </a:rPr>
              <a:t>Tuesday, January 2nd</a:t>
            </a:r>
            <a:endParaRPr lang="en-US" sz="11200" dirty="0">
              <a:solidFill>
                <a:schemeClr val="bg2">
                  <a:lumMod val="20000"/>
                  <a:lumOff val="80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115EA8-5744-C06F-BEFB-EF91485CF4A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sz="2800" b="1" i="0" u="none" strike="noStrike" baseline="0" dirty="0">
                <a:latin typeface="Baskerville Old Face" panose="02020602080505020303" pitchFamily="18" charset="0"/>
              </a:rPr>
              <a:t>6:00am Buses Arrive at Murray Middle School</a:t>
            </a:r>
          </a:p>
          <a:p>
            <a:r>
              <a:rPr lang="en-US" sz="2800" b="1" i="0" u="none" strike="noStrike" baseline="0" dirty="0">
                <a:latin typeface="Baskerville Old Face" panose="02020602080505020303" pitchFamily="18" charset="0"/>
              </a:rPr>
              <a:t>6:30am Depart for Washington, D.C. </a:t>
            </a:r>
            <a:endParaRPr lang="en-US" sz="2800" b="1" dirty="0">
              <a:latin typeface="Baskerville Old Face" panose="02020602080505020303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93A314-772C-E56F-A031-B6CC3C070E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latin typeface="Baskerville Old Face" panose="02020602080505020303" pitchFamily="18" charset="0"/>
              </a:rPr>
              <a:t>Friday, January 5th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1C3D99-5B9F-CEB6-BC5B-97860DE39F9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en-US" sz="2800" b="1" dirty="0">
                <a:latin typeface="Baskerville Old Face" panose="02020602080505020303" pitchFamily="18" charset="0"/>
              </a:rPr>
              <a:t>6:30pm Dinner Cruise with DJ on the Potomac River</a:t>
            </a:r>
          </a:p>
          <a:p>
            <a:r>
              <a:rPr lang="en-US" sz="2800" b="1" dirty="0">
                <a:latin typeface="Baskerville Old Face" panose="02020602080505020303" pitchFamily="18" charset="0"/>
              </a:rPr>
              <a:t>10:00pm Depart for home (bags will be packed onto busses in the am)</a:t>
            </a:r>
          </a:p>
          <a:p>
            <a:r>
              <a:rPr lang="en-US" sz="2800" b="1" dirty="0">
                <a:latin typeface="Baskerville Old Face" panose="02020602080505020303" pitchFamily="18" charset="0"/>
              </a:rPr>
              <a:t>Arrive back at Murray at noon on Saturday, Jan. 6</a:t>
            </a:r>
            <a:r>
              <a:rPr lang="en-US" sz="2800" b="1" baseline="30000" dirty="0">
                <a:latin typeface="Baskerville Old Face" panose="02020602080505020303" pitchFamily="18" charset="0"/>
              </a:rPr>
              <a:t>th</a:t>
            </a:r>
            <a:r>
              <a:rPr lang="en-US" sz="2800" b="1" dirty="0">
                <a:latin typeface="Baskerville Old Face" panose="02020602080505020303" pitchFamily="18" charset="0"/>
              </a:rPr>
              <a:t>.</a:t>
            </a:r>
          </a:p>
          <a:p>
            <a:endParaRPr lang="en-US" sz="2800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3681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743</Words>
  <Application>Microsoft Macintosh PowerPoint</Application>
  <PresentationFormat>Widescreen</PresentationFormat>
  <Paragraphs>128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Baskerville Old Face</vt:lpstr>
      <vt:lpstr>Century Gothic</vt:lpstr>
      <vt:lpstr>Courier New</vt:lpstr>
      <vt:lpstr>Impact</vt:lpstr>
      <vt:lpstr>Palatino Linotype</vt:lpstr>
      <vt:lpstr>Quicksand</vt:lpstr>
      <vt:lpstr>Trebuchet MS</vt:lpstr>
      <vt:lpstr>Wingdings</vt:lpstr>
      <vt:lpstr>Wingdings 3</vt:lpstr>
      <vt:lpstr>Main Event</vt:lpstr>
      <vt:lpstr>Ion</vt:lpstr>
      <vt:lpstr>Welcome to 8th Grade</vt:lpstr>
      <vt:lpstr>8th Grade Assessments</vt:lpstr>
      <vt:lpstr>8th Grade Washington DC Trip</vt:lpstr>
      <vt:lpstr>PowerPoint Presentation</vt:lpstr>
      <vt:lpstr>What is included &amp; cost:</vt:lpstr>
      <vt:lpstr>Payment Schedule</vt:lpstr>
      <vt:lpstr> </vt:lpstr>
      <vt:lpstr>Parent Chaperones</vt:lpstr>
      <vt:lpstr>Departure &amp; Arrival Times:</vt:lpstr>
      <vt:lpstr>WHAT TO PACK?? long sleeve t-shirts sweaters/sweatshirts  warm jacket/coat  gloves/mittens warm hat  waterproof jacket  long pants leggings or long underwear  warm socks and sturdy shoes phone and charger toiletries  lip balm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8th Grade Formal Dance Date: May 17th  Cost: $25 Sponsored by the PTO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8th Grade Washington DC Trip</dc:title>
  <dc:creator>Michelle Kypriss</dc:creator>
  <cp:lastModifiedBy>JC Moretta</cp:lastModifiedBy>
  <cp:revision>5</cp:revision>
  <dcterms:created xsi:type="dcterms:W3CDTF">2023-09-18T18:40:31Z</dcterms:created>
  <dcterms:modified xsi:type="dcterms:W3CDTF">2023-10-02T22:05:33Z</dcterms:modified>
</cp:coreProperties>
</file>