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58" r:id="rId6"/>
    <p:sldId id="260" r:id="rId7"/>
    <p:sldId id="261" r:id="rId8"/>
    <p:sldId id="268" r:id="rId9"/>
    <p:sldId id="263" r:id="rId10"/>
    <p:sldId id="264" r:id="rId11"/>
    <p:sldId id="265" r:id="rId12"/>
    <p:sldId id="273" r:id="rId13"/>
    <p:sldId id="274" r:id="rId14"/>
    <p:sldId id="275" r:id="rId15"/>
    <p:sldId id="269" r:id="rId16"/>
    <p:sldId id="262" r:id="rId17"/>
    <p:sldId id="272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CCFF"/>
    <a:srgbClr val="3333FF"/>
    <a:srgbClr val="336600"/>
    <a:srgbClr val="9900CC"/>
    <a:srgbClr val="0000FF"/>
    <a:srgbClr val="FF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7366-D6D8-4F96-B44A-0803152383A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F096707-3694-4FAB-BC69-AB7732FADB4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1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7366-D6D8-4F96-B44A-0803152383A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6707-3694-4FAB-BC69-AB7732FADB41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02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7366-D6D8-4F96-B44A-0803152383A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6707-3694-4FAB-BC69-AB7732FADB4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32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7366-D6D8-4F96-B44A-0803152383A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6707-3694-4FAB-BC69-AB7732FADB4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77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7366-D6D8-4F96-B44A-0803152383A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6707-3694-4FAB-BC69-AB7732FADB4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31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7366-D6D8-4F96-B44A-0803152383A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6707-3694-4FAB-BC69-AB7732FADB41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99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7366-D6D8-4F96-B44A-0803152383A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6707-3694-4FAB-BC69-AB7732FADB41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56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7366-D6D8-4F96-B44A-0803152383A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6707-3694-4FAB-BC69-AB7732FADB41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47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7366-D6D8-4F96-B44A-0803152383A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6707-3694-4FAB-BC69-AB7732FAD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0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7366-D6D8-4F96-B44A-0803152383A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6707-3694-4FAB-BC69-AB7732FADB41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3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4AA7366-D6D8-4F96-B44A-0803152383A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6707-3694-4FAB-BC69-AB7732FADB4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21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A7366-D6D8-4F96-B44A-0803152383A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F096707-3694-4FAB-BC69-AB7732FADB4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31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X33rWYHtEo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5FA849-8AAD-4443-8371-9993E8A79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759206" cy="1733254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600" dirty="0"/>
              <a:t>Welcome to RJ Murray Middle School</a:t>
            </a:r>
          </a:p>
          <a:p>
            <a:pPr algn="ctr"/>
            <a:r>
              <a:rPr lang="en-US" sz="3600" dirty="0"/>
              <a:t>Media Center</a:t>
            </a: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2C6B050-E884-4EE9-8CC2-2F2F82B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32" y="534535"/>
            <a:ext cx="2199365" cy="2809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7F1E06-C1E0-414F-BAB9-EF9089F0F274}"/>
              </a:ext>
            </a:extLst>
          </p:cNvPr>
          <p:cNvSpPr txBox="1"/>
          <p:nvPr/>
        </p:nvSpPr>
        <p:spPr>
          <a:xfrm>
            <a:off x="3552825" y="1323975"/>
            <a:ext cx="1619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Ms. Guthrie:</a:t>
            </a:r>
          </a:p>
          <a:p>
            <a:r>
              <a:rPr lang="en-US" sz="2000" dirty="0"/>
              <a:t>Media Assistant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36EB8-AE93-4659-B2BB-22FD32F4DA71}"/>
              </a:ext>
            </a:extLst>
          </p:cNvPr>
          <p:cNvSpPr txBox="1"/>
          <p:nvPr/>
        </p:nvSpPr>
        <p:spPr>
          <a:xfrm>
            <a:off x="8134350" y="1114424"/>
            <a:ext cx="1638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Ms. Stinson:</a:t>
            </a:r>
          </a:p>
          <a:p>
            <a:r>
              <a:rPr lang="en-US" sz="2000" dirty="0"/>
              <a:t>Media Specialist</a:t>
            </a:r>
          </a:p>
        </p:txBody>
      </p:sp>
    </p:spTree>
    <p:extLst>
      <p:ext uri="{BB962C8B-B14F-4D97-AF65-F5344CB8AC3E}">
        <p14:creationId xmlns:p14="http://schemas.microsoft.com/office/powerpoint/2010/main" val="283374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C03D63-E565-454B-A6B0-4E2AE6DBD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A8ADADEA-CDAE-43A4-872E-7ABCD205B530}"/>
              </a:ext>
            </a:extLst>
          </p:cNvPr>
          <p:cNvSpPr/>
          <p:nvPr/>
        </p:nvSpPr>
        <p:spPr>
          <a:xfrm rot="10800000">
            <a:off x="8839198" y="3981450"/>
            <a:ext cx="1314451" cy="427482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1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DAD78C-25CD-4E91-96BB-B2C87498E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60827D8-859B-40F0-9CE7-15E5E7BC8269}"/>
              </a:ext>
            </a:extLst>
          </p:cNvPr>
          <p:cNvSpPr/>
          <p:nvPr/>
        </p:nvSpPr>
        <p:spPr>
          <a:xfrm>
            <a:off x="8982075" y="838200"/>
            <a:ext cx="1426083" cy="484632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78A18-8BAD-46DE-AB6E-1271CD3AB1D5}"/>
              </a:ext>
            </a:extLst>
          </p:cNvPr>
          <p:cNvSpPr txBox="1"/>
          <p:nvPr/>
        </p:nvSpPr>
        <p:spPr>
          <a:xfrm>
            <a:off x="8848725" y="1466850"/>
            <a:ext cx="3228975" cy="646331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Log in with your Microsoft Username and Password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9746002-5C10-4AF3-8847-C7FFD597CF29}"/>
              </a:ext>
            </a:extLst>
          </p:cNvPr>
          <p:cNvSpPr/>
          <p:nvPr/>
        </p:nvSpPr>
        <p:spPr>
          <a:xfrm flipV="1">
            <a:off x="2752726" y="2676525"/>
            <a:ext cx="923924" cy="358138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09A97-4AB6-4CD4-B27E-3913D507C72B}"/>
              </a:ext>
            </a:extLst>
          </p:cNvPr>
          <p:cNvSpPr txBox="1"/>
          <p:nvPr/>
        </p:nvSpPr>
        <p:spPr>
          <a:xfrm>
            <a:off x="1724025" y="2019300"/>
            <a:ext cx="2266949" cy="646331"/>
          </a:xfrm>
          <a:prstGeom prst="rect">
            <a:avLst/>
          </a:prstGeom>
          <a:solidFill>
            <a:srgbClr val="FF66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Search for Title, Author, Subject, etc.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C7F8F8-1BF8-4534-8CEC-E5A4408F57A9}"/>
              </a:ext>
            </a:extLst>
          </p:cNvPr>
          <p:cNvSpPr/>
          <p:nvPr/>
        </p:nvSpPr>
        <p:spPr>
          <a:xfrm rot="10800000">
            <a:off x="7686672" y="3572349"/>
            <a:ext cx="828677" cy="342426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A38E64-E463-4653-9E7F-37694BBD8C5A}"/>
              </a:ext>
            </a:extLst>
          </p:cNvPr>
          <p:cNvSpPr txBox="1"/>
          <p:nvPr/>
        </p:nvSpPr>
        <p:spPr>
          <a:xfrm>
            <a:off x="8848724" y="3526629"/>
            <a:ext cx="2247901" cy="646331"/>
          </a:xfrm>
          <a:prstGeom prst="rect">
            <a:avLst/>
          </a:prstGeom>
          <a:solidFill>
            <a:srgbClr val="FF66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specify Book or </a:t>
            </a:r>
            <a:r>
              <a:rPr lang="en-US" dirty="0" err="1"/>
              <a:t>Ebook</a:t>
            </a:r>
            <a:r>
              <a:rPr lang="en-US" dirty="0"/>
              <a:t> here.</a:t>
            </a:r>
          </a:p>
        </p:txBody>
      </p:sp>
    </p:spTree>
    <p:extLst>
      <p:ext uri="{BB962C8B-B14F-4D97-AF65-F5344CB8AC3E}">
        <p14:creationId xmlns:p14="http://schemas.microsoft.com/office/powerpoint/2010/main" val="1824253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4F6C52-8EF3-4F8F-8D52-EBFFC98E5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1927"/>
            <a:ext cx="12192000" cy="6858000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77C3C0C8-D564-4EE4-BD10-D754CD69F6A4}"/>
              </a:ext>
            </a:extLst>
          </p:cNvPr>
          <p:cNvSpPr/>
          <p:nvPr/>
        </p:nvSpPr>
        <p:spPr>
          <a:xfrm>
            <a:off x="7276322" y="3581984"/>
            <a:ext cx="775996" cy="430179"/>
          </a:xfrm>
          <a:prstGeom prst="lef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128FB-D931-45F7-A73C-11BE0246B29B}"/>
              </a:ext>
            </a:extLst>
          </p:cNvPr>
          <p:cNvSpPr txBox="1"/>
          <p:nvPr/>
        </p:nvSpPr>
        <p:spPr>
          <a:xfrm>
            <a:off x="8285584" y="3429000"/>
            <a:ext cx="1828800" cy="923330"/>
          </a:xfrm>
          <a:prstGeom prst="rect">
            <a:avLst/>
          </a:prstGeom>
          <a:solidFill>
            <a:srgbClr val="FF660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search by genre using sublocation</a:t>
            </a:r>
          </a:p>
        </p:txBody>
      </p:sp>
    </p:spTree>
    <p:extLst>
      <p:ext uri="{BB962C8B-B14F-4D97-AF65-F5344CB8AC3E}">
        <p14:creationId xmlns:p14="http://schemas.microsoft.com/office/powerpoint/2010/main" val="3411846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1DE9F1-28B0-42DA-BB50-73E6BA3F9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28950F-D88A-4BD9-9478-48DE17626BE3}"/>
              </a:ext>
            </a:extLst>
          </p:cNvPr>
          <p:cNvSpPr txBox="1"/>
          <p:nvPr/>
        </p:nvSpPr>
        <p:spPr>
          <a:xfrm>
            <a:off x="1831327" y="1289957"/>
            <a:ext cx="2009775" cy="923330"/>
          </a:xfrm>
          <a:prstGeom prst="rect">
            <a:avLst/>
          </a:prstGeom>
          <a:solidFill>
            <a:srgbClr val="FF66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 Check out book, click on “Details”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E6E0F5C-86AA-4095-AB85-1D9EC96122EF}"/>
              </a:ext>
            </a:extLst>
          </p:cNvPr>
          <p:cNvSpPr/>
          <p:nvPr/>
        </p:nvSpPr>
        <p:spPr>
          <a:xfrm>
            <a:off x="2266346" y="2213287"/>
            <a:ext cx="484632" cy="753848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65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B6AC06-00D0-482F-885B-88C1A0174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5B9F45-A014-4812-A5EF-57429C7F042E}"/>
              </a:ext>
            </a:extLst>
          </p:cNvPr>
          <p:cNvSpPr txBox="1"/>
          <p:nvPr/>
        </p:nvSpPr>
        <p:spPr>
          <a:xfrm>
            <a:off x="6657781" y="2238568"/>
            <a:ext cx="2838644" cy="923330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“Hold It” to check out when you aren’t in the library.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DEE7339-8AB6-4869-997D-5318B99289AB}"/>
              </a:ext>
            </a:extLst>
          </p:cNvPr>
          <p:cNvSpPr/>
          <p:nvPr/>
        </p:nvSpPr>
        <p:spPr>
          <a:xfrm>
            <a:off x="9509059" y="2238568"/>
            <a:ext cx="890102" cy="369332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96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9F2C7B-593A-46ED-8B64-1B2FECB8C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C5DA20-A347-4BCB-96DB-DEE9BF242204}"/>
              </a:ext>
            </a:extLst>
          </p:cNvPr>
          <p:cNvSpPr txBox="1"/>
          <p:nvPr/>
        </p:nvSpPr>
        <p:spPr>
          <a:xfrm>
            <a:off x="1278386" y="2571344"/>
            <a:ext cx="1376038" cy="646331"/>
          </a:xfrm>
          <a:prstGeom prst="rect">
            <a:avLst/>
          </a:prstGeom>
          <a:solidFill>
            <a:srgbClr val="FF66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Ebooks</a:t>
            </a:r>
            <a:r>
              <a:rPr lang="en-US" dirty="0"/>
              <a:t> have this symbol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38633BF-FD64-43C8-B723-EE128742EEDE}"/>
              </a:ext>
            </a:extLst>
          </p:cNvPr>
          <p:cNvSpPr/>
          <p:nvPr/>
        </p:nvSpPr>
        <p:spPr>
          <a:xfrm>
            <a:off x="1811045" y="3304232"/>
            <a:ext cx="381739" cy="646331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3EB20-6DA9-43F4-A509-0A6DE6A4DED3}"/>
              </a:ext>
            </a:extLst>
          </p:cNvPr>
          <p:cNvSpPr txBox="1"/>
          <p:nvPr/>
        </p:nvSpPr>
        <p:spPr>
          <a:xfrm>
            <a:off x="5521910" y="3709075"/>
            <a:ext cx="2361459" cy="646331"/>
          </a:xfrm>
          <a:prstGeom prst="rect">
            <a:avLst/>
          </a:prstGeom>
          <a:solidFill>
            <a:srgbClr val="FF66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open to check out </a:t>
            </a:r>
            <a:r>
              <a:rPr lang="en-US" dirty="0" err="1"/>
              <a:t>ebook</a:t>
            </a:r>
            <a:r>
              <a:rPr lang="en-US" dirty="0"/>
              <a:t>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3FC41CD-8D4B-4E1D-BBCF-D3A940F77BE9}"/>
              </a:ext>
            </a:extLst>
          </p:cNvPr>
          <p:cNvSpPr/>
          <p:nvPr/>
        </p:nvSpPr>
        <p:spPr>
          <a:xfrm rot="5400000">
            <a:off x="4927107" y="3695732"/>
            <a:ext cx="268017" cy="673016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34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92274-03D9-454D-A747-6E9038FC2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you need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2EB97-7E6F-4782-811F-3FA291AFC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You can check out 3 books at a time.</a:t>
            </a:r>
          </a:p>
          <a:p>
            <a:r>
              <a:rPr lang="en-US" sz="2400" dirty="0"/>
              <a:t>Book check out is for 2 weeks.</a:t>
            </a:r>
          </a:p>
          <a:p>
            <a:r>
              <a:rPr lang="en-US" sz="2400" dirty="0"/>
              <a:t>Books can be renewed</a:t>
            </a:r>
          </a:p>
          <a:p>
            <a:r>
              <a:rPr lang="en-US" sz="2400" dirty="0"/>
              <a:t>No overdue fines, but you will have to pay for or replace lost or damaged books.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7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6B917A-EE81-4518-B357-B63FF5C6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Media Center Schoology Group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96A8DF-4101-4F7B-9502-C478C300E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Join the Media Center Schoology group for more book trailers, book talks, and book club information!</a:t>
            </a:r>
          </a:p>
          <a:p>
            <a:pPr marL="0" indent="0">
              <a:buNone/>
            </a:pPr>
            <a:r>
              <a:rPr lang="en-US" sz="3200" dirty="0"/>
              <a:t>	Access Code: </a:t>
            </a:r>
            <a:r>
              <a:rPr lang="en-US" sz="3200" dirty="0">
                <a:solidFill>
                  <a:srgbClr val="C00000"/>
                </a:solidFill>
              </a:rPr>
              <a:t>P6MX-G54F-K7S4Z</a:t>
            </a:r>
          </a:p>
          <a:p>
            <a:r>
              <a:rPr lang="en-US" sz="3200" dirty="0"/>
              <a:t>Be looking for information on our Virtual Book Fair coming soon!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3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87E21-1B2A-433F-B351-E20B9D635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SSYRA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52ACB-BE48-4EBC-98A4-00193D4AD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Sunshine State Young Reader Award program is a big part of Murray’s media program.  </a:t>
            </a:r>
          </a:p>
          <a:p>
            <a:r>
              <a:rPr lang="en-US" dirty="0"/>
              <a:t>Books are available for check out: one at a time, please.  </a:t>
            </a:r>
            <a:r>
              <a:rPr lang="en-US" dirty="0" err="1"/>
              <a:t>Ebooks</a:t>
            </a:r>
            <a:r>
              <a:rPr lang="en-US" dirty="0"/>
              <a:t> are available for most of the 15 titles. </a:t>
            </a:r>
          </a:p>
          <a:p>
            <a:r>
              <a:rPr lang="en-US" dirty="0"/>
              <a:t>Battle of the Books: See Ms. Stinson or Ms. Guthrie if you would like to be part of the SSYRA book club and/or participate in Battle of the Books.  </a:t>
            </a:r>
          </a:p>
          <a:p>
            <a:r>
              <a:rPr lang="en-US" dirty="0"/>
              <a:t>See SSYRA 6-8 Video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313349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SSYRA 6-8 2020-2021 Title Reveal">
            <a:hlinkClick r:id="" action="ppaction://media"/>
            <a:extLst>
              <a:ext uri="{FF2B5EF4-FFF2-40B4-BE49-F238E27FC236}">
                <a16:creationId xmlns:a16="http://schemas.microsoft.com/office/drawing/2014/main" id="{9DE50382-4741-4764-B258-046EEADECE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3050" y="867966"/>
            <a:ext cx="8353425" cy="46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0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ABDD1-903E-43F8-9C6F-AC5F13917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Safety First!</a:t>
            </a:r>
          </a:p>
        </p:txBody>
      </p:sp>
    </p:spTree>
    <p:extLst>
      <p:ext uri="{BB962C8B-B14F-4D97-AF65-F5344CB8AC3E}">
        <p14:creationId xmlns:p14="http://schemas.microsoft.com/office/powerpoint/2010/main" val="277118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748FB-38AD-4E47-8162-CAFC988CC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Library Safety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FE95B-F1B1-41E7-ADBE-777F8AE54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79041"/>
          </a:xfrm>
        </p:spPr>
        <p:txBody>
          <a:bodyPr/>
          <a:lstStyle/>
          <a:p>
            <a:r>
              <a:rPr lang="en-US" dirty="0"/>
              <a:t>Always wear your mask if social distancing isn’t possible while in the library</a:t>
            </a:r>
          </a:p>
          <a:p>
            <a:r>
              <a:rPr lang="en-US" dirty="0"/>
              <a:t>Maintain social distancing: look for floor marks and signs; do not pull extra chairs to tables.</a:t>
            </a:r>
          </a:p>
          <a:p>
            <a:r>
              <a:rPr lang="en-US" dirty="0"/>
              <a:t>Observe signs for safe computer use.</a:t>
            </a:r>
          </a:p>
          <a:p>
            <a:r>
              <a:rPr lang="en-US" dirty="0"/>
              <a:t>While browsing books on shelves: social distance as possible, wear your mask,  use hand sanitizer before and after touching a book, DO NOT re-shelve books, put them on the carts labeled  “Books to be Shelved.”</a:t>
            </a:r>
          </a:p>
          <a:p>
            <a:r>
              <a:rPr lang="en-US" dirty="0"/>
              <a:t>Ask Ms. Stinson or Ms. Guthrie for help if you are not sure what to do.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1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F58914-6056-4296-ABBB-E787B855D381}"/>
              </a:ext>
            </a:extLst>
          </p:cNvPr>
          <p:cNvSpPr txBox="1"/>
          <p:nvPr/>
        </p:nvSpPr>
        <p:spPr>
          <a:xfrm>
            <a:off x="1669002" y="1429304"/>
            <a:ext cx="7856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Let’s Explore the </a:t>
            </a:r>
          </a:p>
          <a:p>
            <a:pPr algn="ctr"/>
            <a:r>
              <a:rPr lang="en-US" sz="6000" dirty="0"/>
              <a:t>Library!</a:t>
            </a:r>
          </a:p>
        </p:txBody>
      </p:sp>
    </p:spTree>
    <p:extLst>
      <p:ext uri="{BB962C8B-B14F-4D97-AF65-F5344CB8AC3E}">
        <p14:creationId xmlns:p14="http://schemas.microsoft.com/office/powerpoint/2010/main" val="251539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62F6518C-E37D-4605-A796-E2F416FAE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64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31E9-8BBA-4D63-A209-F2E551ED0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Fiction (chapter books- Fake)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11953-F006-4811-A7E7-1F1411419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58940"/>
          </a:xfrm>
        </p:spPr>
        <p:txBody>
          <a:bodyPr>
            <a:normAutofit/>
          </a:bodyPr>
          <a:lstStyle/>
          <a:p>
            <a:r>
              <a:rPr lang="en-US" dirty="0"/>
              <a:t>Arranged by Genre (type of story) and Color Coded</a:t>
            </a:r>
          </a:p>
          <a:p>
            <a:pPr lvl="1"/>
            <a:r>
              <a:rPr lang="en-US" dirty="0">
                <a:solidFill>
                  <a:srgbClr val="FF33CC"/>
                </a:solidFill>
              </a:rPr>
              <a:t>Realistic</a:t>
            </a:r>
            <a:r>
              <a:rPr lang="en-US" dirty="0"/>
              <a:t>			      </a:t>
            </a:r>
            <a:r>
              <a:rPr lang="en-US" dirty="0">
                <a:solidFill>
                  <a:srgbClr val="FF0000"/>
                </a:solidFill>
              </a:rPr>
              <a:t>Horror(Red Stripe)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Mystery</a:t>
            </a:r>
            <a:r>
              <a:rPr lang="en-US" dirty="0"/>
              <a:t>			       Graphic Novels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Adventure	</a:t>
            </a:r>
            <a:r>
              <a:rPr lang="en-US" dirty="0"/>
              <a:t>		       </a:t>
            </a:r>
            <a:r>
              <a:rPr lang="en-US" dirty="0">
                <a:solidFill>
                  <a:srgbClr val="3333FF"/>
                </a:solidFill>
              </a:rPr>
              <a:t>Fiction Series (Blue Stripe)</a:t>
            </a:r>
          </a:p>
          <a:p>
            <a:pPr lvl="1"/>
            <a:r>
              <a:rPr lang="en-US" dirty="0">
                <a:solidFill>
                  <a:srgbClr val="9900CC"/>
                </a:solidFill>
              </a:rPr>
              <a:t>Fantasy			   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Sci-Fi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Humor</a:t>
            </a:r>
          </a:p>
          <a:p>
            <a:pPr lvl="1"/>
            <a:r>
              <a:rPr lang="en-US" dirty="0">
                <a:solidFill>
                  <a:srgbClr val="336600"/>
                </a:solidFill>
              </a:rPr>
              <a:t>Historical</a:t>
            </a:r>
          </a:p>
          <a:p>
            <a:pPr lvl="1"/>
            <a:r>
              <a:rPr lang="en-US" dirty="0">
                <a:solidFill>
                  <a:srgbClr val="33CCFF"/>
                </a:solidFill>
              </a:rPr>
              <a:t>Dystopia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4128DC5F-A725-475E-AEB7-CBBAC2B61350}"/>
              </a:ext>
            </a:extLst>
          </p:cNvPr>
          <p:cNvSpPr/>
          <p:nvPr/>
        </p:nvSpPr>
        <p:spPr>
          <a:xfrm>
            <a:off x="5429250" y="2619375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F863BAF2-6FFA-4B38-9238-4EA7E0C84C99}"/>
              </a:ext>
            </a:extLst>
          </p:cNvPr>
          <p:cNvSpPr/>
          <p:nvPr/>
        </p:nvSpPr>
        <p:spPr>
          <a:xfrm flipH="1">
            <a:off x="5429250" y="3008047"/>
            <a:ext cx="45719" cy="494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4883F93-6DBC-4155-910E-83F64556E2BF}"/>
              </a:ext>
            </a:extLst>
          </p:cNvPr>
          <p:cNvSpPr/>
          <p:nvPr/>
        </p:nvSpPr>
        <p:spPr>
          <a:xfrm>
            <a:off x="5452109" y="3429000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ADFB4-893C-4A91-93CF-04EC785A4A9F}"/>
              </a:ext>
            </a:extLst>
          </p:cNvPr>
          <p:cNvSpPr txBox="1"/>
          <p:nvPr/>
        </p:nvSpPr>
        <p:spPr>
          <a:xfrm>
            <a:off x="4846319" y="3990975"/>
            <a:ext cx="6208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Fiction is arranged by author’s last name within each genre.</a:t>
            </a:r>
          </a:p>
        </p:txBody>
      </p:sp>
    </p:spTree>
    <p:extLst>
      <p:ext uri="{BB962C8B-B14F-4D97-AF65-F5344CB8AC3E}">
        <p14:creationId xmlns:p14="http://schemas.microsoft.com/office/powerpoint/2010/main" val="216400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C1462-E301-4105-9124-9F1694FC8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NonFiction</a:t>
            </a:r>
            <a:r>
              <a:rPr lang="en-US" dirty="0"/>
              <a:t> ( real-factual)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AA54-B9EE-4B48-BC31-DF0FFADE8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/>
              <a:t>Nonfiction arranged by Dewey Decimal Numbers.</a:t>
            </a:r>
          </a:p>
          <a:p>
            <a:r>
              <a:rPr lang="en-US" sz="2800" dirty="0"/>
              <a:t>Use Destiny to look up what you want</a:t>
            </a:r>
          </a:p>
          <a:p>
            <a:r>
              <a:rPr lang="en-US" sz="2800" dirty="0"/>
              <a:t>Look for signs or ask for help finding topics.</a:t>
            </a:r>
          </a:p>
          <a:p>
            <a:r>
              <a:rPr lang="en-US" sz="2800" dirty="0"/>
              <a:t>Biography section is arranged by subjects’ last name.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3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7177-3091-45AE-ADA3-5825F849A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 library books virtually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48949-A9C1-4A37-9658-991BED435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next few slides take you through accessing and finding books using Destiny, the library computer system.</a:t>
            </a:r>
          </a:p>
          <a:p>
            <a:r>
              <a:rPr lang="en-US" sz="2800" dirty="0"/>
              <a:t>Use Destiny to select books, and you can create a “shopping cart” of the books you want.  The books will be ready for you to pick up or be brought to your classroom.</a:t>
            </a:r>
          </a:p>
          <a:p>
            <a:r>
              <a:rPr lang="en-US" sz="2800" dirty="0"/>
              <a:t>You can also “check out” eBooks through Destiny!</a:t>
            </a:r>
          </a:p>
        </p:txBody>
      </p:sp>
    </p:spTree>
    <p:extLst>
      <p:ext uri="{BB962C8B-B14F-4D97-AF65-F5344CB8AC3E}">
        <p14:creationId xmlns:p14="http://schemas.microsoft.com/office/powerpoint/2010/main" val="102116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E5F713-BF7B-4B18-AEA4-4FEF3569C4F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6200" y="90842"/>
            <a:ext cx="12001499" cy="63480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B28A76-C1FE-4F0F-9CBA-DE5800BAF9D1}"/>
              </a:ext>
            </a:extLst>
          </p:cNvPr>
          <p:cNvSpPr txBox="1"/>
          <p:nvPr/>
        </p:nvSpPr>
        <p:spPr>
          <a:xfrm flipH="1">
            <a:off x="5570217" y="1209675"/>
            <a:ext cx="3689192" cy="646331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on Media Center from School Home Page to get to this page.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384A250-A88E-4F73-AA24-7B68287D95E2}"/>
              </a:ext>
            </a:extLst>
          </p:cNvPr>
          <p:cNvSpPr/>
          <p:nvPr/>
        </p:nvSpPr>
        <p:spPr>
          <a:xfrm rot="10800000" flipV="1">
            <a:off x="7005237" y="4565214"/>
            <a:ext cx="986237" cy="369332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0194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311</TotalTime>
  <Words>557</Words>
  <Application>Microsoft Office PowerPoint</Application>
  <PresentationFormat>Widescreen</PresentationFormat>
  <Paragraphs>60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Gallery</vt:lpstr>
      <vt:lpstr>PowerPoint Presentation</vt:lpstr>
      <vt:lpstr>PowerPoint Presentation</vt:lpstr>
      <vt:lpstr>Library Safety Guidelines</vt:lpstr>
      <vt:lpstr>PowerPoint Presentation</vt:lpstr>
      <vt:lpstr>PowerPoint Presentation</vt:lpstr>
      <vt:lpstr>Fiction (chapter books- Fake)</vt:lpstr>
      <vt:lpstr>NonFiction ( real-factual)</vt:lpstr>
      <vt:lpstr>Browse library books virtually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you need to know</vt:lpstr>
      <vt:lpstr>Media Center Schoology Group</vt:lpstr>
      <vt:lpstr>SSYRA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</dc:title>
  <dc:creator>Lorraine Stinson</dc:creator>
  <cp:lastModifiedBy>Lorraine Stinson</cp:lastModifiedBy>
  <cp:revision>21</cp:revision>
  <dcterms:created xsi:type="dcterms:W3CDTF">2020-07-31T21:03:10Z</dcterms:created>
  <dcterms:modified xsi:type="dcterms:W3CDTF">2020-08-26T21:27:26Z</dcterms:modified>
</cp:coreProperties>
</file>